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8.xml" ContentType="application/vnd.openxmlformats-officedocument.presentationml.slide+xml"/>
  <Override PartName="/ppt/slides/slide46.xml" ContentType="application/vnd.openxmlformats-officedocument.presentationml.slide+xml"/>
  <Override PartName="/ppt/slides/slide3.xml" ContentType="application/vnd.openxmlformats-officedocument.presentationml.slide+xml"/>
  <Override PartName="/ppt/slides/slide44.xml" ContentType="application/vnd.openxmlformats-officedocument.presentationml.slide+xml"/>
  <Override PartName="/ppt/slides/slide41.xml" ContentType="application/vnd.openxmlformats-officedocument.presentationml.slide+xml"/>
  <Override PartName="/ppt/slides/slide45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Layouts/slideLayout2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sldIdLst>
    <p:sldId id="463" r:id="rId2"/>
    <p:sldId id="453" r:id="rId3"/>
    <p:sldId id="454" r:id="rId4"/>
    <p:sldId id="400" r:id="rId5"/>
    <p:sldId id="401" r:id="rId6"/>
    <p:sldId id="402" r:id="rId7"/>
    <p:sldId id="446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0" r:id="rId16"/>
    <p:sldId id="419" r:id="rId17"/>
    <p:sldId id="421" r:id="rId18"/>
    <p:sldId id="422" r:id="rId19"/>
    <p:sldId id="423" r:id="rId20"/>
    <p:sldId id="430" r:id="rId21"/>
    <p:sldId id="431" r:id="rId22"/>
    <p:sldId id="432" r:id="rId23"/>
    <p:sldId id="426" r:id="rId24"/>
    <p:sldId id="427" r:id="rId25"/>
    <p:sldId id="428" r:id="rId26"/>
    <p:sldId id="434" r:id="rId27"/>
    <p:sldId id="455" r:id="rId28"/>
    <p:sldId id="435" r:id="rId29"/>
    <p:sldId id="415" r:id="rId30"/>
    <p:sldId id="437" r:id="rId31"/>
    <p:sldId id="438" r:id="rId32"/>
    <p:sldId id="439" r:id="rId33"/>
    <p:sldId id="440" r:id="rId34"/>
    <p:sldId id="436" r:id="rId35"/>
    <p:sldId id="452" r:id="rId36"/>
    <p:sldId id="445" r:id="rId37"/>
    <p:sldId id="411" r:id="rId38"/>
    <p:sldId id="412" r:id="rId39"/>
    <p:sldId id="413" r:id="rId40"/>
    <p:sldId id="414" r:id="rId41"/>
    <p:sldId id="458" r:id="rId42"/>
    <p:sldId id="443" r:id="rId43"/>
    <p:sldId id="441" r:id="rId44"/>
    <p:sldId id="442" r:id="rId45"/>
    <p:sldId id="424" r:id="rId46"/>
    <p:sldId id="425" r:id="rId47"/>
    <p:sldId id="433" r:id="rId48"/>
    <p:sldId id="462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ure Networking" id="{07C094BE-8BBB-304E-AB51-DAAB5CD2EE39}">
          <p14:sldIdLst>
            <p14:sldId id="463"/>
            <p14:sldId id="453"/>
            <p14:sldId id="454"/>
            <p14:sldId id="400"/>
            <p14:sldId id="401"/>
            <p14:sldId id="402"/>
            <p14:sldId id="446"/>
            <p14:sldId id="403"/>
            <p14:sldId id="404"/>
            <p14:sldId id="405"/>
          </p14:sldIdLst>
        </p14:section>
        <p14:section name="Cloud Security" id="{80092323-8B2C-3E49-9483-7F1CDD8227DF}">
          <p14:sldIdLst>
            <p14:sldId id="406"/>
            <p14:sldId id="407"/>
            <p14:sldId id="408"/>
            <p14:sldId id="409"/>
            <p14:sldId id="410"/>
          </p14:sldIdLst>
        </p14:section>
        <p14:section name="Zero Trust Access" id="{7A3FA49E-77C0-4841-A5D7-E0214B7FB4D5}">
          <p14:sldIdLst>
            <p14:sldId id="419"/>
            <p14:sldId id="421"/>
            <p14:sldId id="422"/>
            <p14:sldId id="423"/>
            <p14:sldId id="430"/>
            <p14:sldId id="431"/>
            <p14:sldId id="432"/>
          </p14:sldIdLst>
        </p14:section>
        <p14:section name="Fabric Management Center - SOC" id="{3D334380-3F82-C743-B352-2E63B6EDCFB6}">
          <p14:sldIdLst>
            <p14:sldId id="426"/>
            <p14:sldId id="427"/>
            <p14:sldId id="428"/>
          </p14:sldIdLst>
        </p14:section>
        <p14:section name="Fabric Management Center - NOC" id="{C9C365F1-C7F9-C749-95CB-F6CB9C27A86F}">
          <p14:sldIdLst>
            <p14:sldId id="434"/>
            <p14:sldId id="455"/>
            <p14:sldId id="435"/>
          </p14:sldIdLst>
        </p14:section>
        <p14:section name="Services/Operations" id="{9B17C898-1F2F-6345-A509-954E7C49DDEE}">
          <p14:sldIdLst>
            <p14:sldId id="415"/>
            <p14:sldId id="437"/>
            <p14:sldId id="438"/>
            <p14:sldId id="439"/>
            <p14:sldId id="440"/>
            <p14:sldId id="436"/>
            <p14:sldId id="452"/>
            <p14:sldId id="445"/>
            <p14:sldId id="411"/>
            <p14:sldId id="412"/>
            <p14:sldId id="413"/>
            <p14:sldId id="414"/>
            <p14:sldId id="458"/>
            <p14:sldId id="443"/>
            <p14:sldId id="441"/>
            <p14:sldId id="442"/>
          </p14:sldIdLst>
        </p14:section>
        <p14:section name="Other Products/Verticals/Generic" id="{1484D39C-D87B-5F43-8E32-3AA79BB5B33E}">
          <p14:sldIdLst>
            <p14:sldId id="424"/>
            <p14:sldId id="425"/>
            <p14:sldId id="433"/>
            <p14:sldId id="4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7DE5413-A955-BB2B-9D0A-831D32647A07}" name="Peter Newton" initials="PN" userId="S::pnewton@fortinet-us.com::57a75b02-d19f-47b3-a5b3-46667ce560d5" providerId="AD"/>
  <p188:author id="{6270481B-82A9-647B-602F-7E51A2FC2ED7}" name="John Maddison" initials="JM" userId="S::jmaddison@fortinet-us.com::88687ccd-d1b7-4aa1-a684-9c2df534c310" providerId="AD"/>
  <p188:author id="{9D07593A-ED77-DA48-051B-611651E1E443}" name="Karin Shopen" initials="KS" userId="S::kshopen@fortinet-us.com::2ed09983-258b-4401-ad80-a794267deb9a" providerId="AD"/>
  <p188:author id="{4FBE2645-0E54-BD64-EFCF-17015B5A8A65}" name="Nirav Shah" initials="NS" userId="S::nshah@fortinet-us.com::bf22d406-85fb-42f4-83cb-c849d78b2488" providerId="AD"/>
  <p188:author id="{D017CCB9-EDBA-DF10-C906-AD444F48AF12}" name="Chris Hinsz" initials="CH" userId="S::chinsz@fortinet-us.com::48a9cb51-8e19-48b3-8807-677a1a9db2c8" providerId="AD"/>
  <p188:author id="{A5B90DCE-46E2-09CA-938D-FEBDEB7BBD4C}" name="David" initials="D" userId="S::dfinger@fortinet-us.com::9cf9991f-0757-4b60-bd4a-0e0f1be611a3" providerId="AD"/>
  <p188:author id="{5AAC65F5-F830-E5E0-C5CA-01CF9C3CA103}" name="Kimberly Becan" initials="KB" userId="S::kbecan@fortinet-us.com::b74dcf02-eeed-43aa-91f9-73de0258c8f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17E"/>
    <a:srgbClr val="75787B"/>
    <a:srgbClr val="2CCCD3"/>
    <a:srgbClr val="898989"/>
    <a:srgbClr val="595959"/>
    <a:srgbClr val="B3B3B3"/>
    <a:srgbClr val="000000"/>
    <a:srgbClr val="E6E6E6"/>
    <a:srgbClr val="A2B2C8"/>
    <a:srgbClr val="48D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27"/>
    <p:restoredTop sz="94626"/>
  </p:normalViewPr>
  <p:slideViewPr>
    <p:cSldViewPr snapToGrid="0">
      <p:cViewPr varScale="1">
        <p:scale>
          <a:sx n="65" d="100"/>
          <a:sy n="65" d="100"/>
        </p:scale>
        <p:origin x="89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8" Type="http://schemas.openxmlformats.org/officeDocument/2006/relationships/customXml" Target="../customXml/item3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12B67-A16C-4DC1-A008-C3D499B0FCFF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115F04-FA96-4F4F-8589-00A5965DC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316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A1CA2F01-5CA3-4CB0-BB29-85A1AEC852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82" y="3127948"/>
            <a:ext cx="770813" cy="374071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500C66A-D5D3-4377-94B8-F457C618B2BE}"/>
              </a:ext>
            </a:extLst>
          </p:cNvPr>
          <p:cNvSpPr/>
          <p:nvPr userDrawn="1"/>
        </p:nvSpPr>
        <p:spPr>
          <a:xfrm>
            <a:off x="0" y="2878052"/>
            <a:ext cx="980110" cy="1314036"/>
          </a:xfrm>
          <a:prstGeom prst="rect">
            <a:avLst/>
          </a:prstGeom>
          <a:gradFill flip="none" rotWithShape="1">
            <a:gsLst>
              <a:gs pos="0">
                <a:srgbClr val="307FE2"/>
              </a:gs>
              <a:gs pos="100000">
                <a:srgbClr val="307FE2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79D37DE-4DFC-490E-8AC9-4C15D9ADC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8122"/>
          <a:stretch/>
        </p:blipFill>
        <p:spPr>
          <a:xfrm>
            <a:off x="318091" y="254574"/>
            <a:ext cx="2529590" cy="683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D3B8311-512E-4C9B-8993-942848EAC26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A8B47E16-8D50-43EB-AC3B-728C07D8F280}"/>
              </a:ext>
            </a:extLst>
          </p:cNvPr>
          <p:cNvSpPr/>
          <p:nvPr userDrawn="1"/>
        </p:nvSpPr>
        <p:spPr>
          <a:xfrm>
            <a:off x="11498796" y="2429418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0866CA5-13EF-4C6E-9508-EE3355AAEE85}"/>
              </a:ext>
            </a:extLst>
          </p:cNvPr>
          <p:cNvSpPr/>
          <p:nvPr userDrawn="1"/>
        </p:nvSpPr>
        <p:spPr>
          <a:xfrm>
            <a:off x="11078074" y="1955366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8F26559-F00A-4DAC-8C21-62B98F01D040}"/>
              </a:ext>
            </a:extLst>
          </p:cNvPr>
          <p:cNvSpPr/>
          <p:nvPr userDrawn="1"/>
        </p:nvSpPr>
        <p:spPr>
          <a:xfrm>
            <a:off x="3479996" y="5746311"/>
            <a:ext cx="1010715" cy="1122347"/>
          </a:xfrm>
          <a:prstGeom prst="rect">
            <a:avLst/>
          </a:prstGeom>
          <a:gradFill>
            <a:gsLst>
              <a:gs pos="0">
                <a:srgbClr val="2CCCD3"/>
              </a:gs>
              <a:gs pos="98000">
                <a:srgbClr val="2CCCD3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30A286A9-CEBF-4E5C-A029-D01FA4EF78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79996" y="5530321"/>
            <a:ext cx="1010715" cy="233243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DD520733-259C-46DA-94E5-8CA8CAE17F52}"/>
              </a:ext>
            </a:extLst>
          </p:cNvPr>
          <p:cNvSpPr/>
          <p:nvPr userDrawn="1"/>
        </p:nvSpPr>
        <p:spPr>
          <a:xfrm>
            <a:off x="7420474" y="5371427"/>
            <a:ext cx="518957" cy="1497690"/>
          </a:xfrm>
          <a:prstGeom prst="rect">
            <a:avLst/>
          </a:prstGeom>
          <a:gradFill>
            <a:gsLst>
              <a:gs pos="0">
                <a:srgbClr val="FFFFFF"/>
              </a:gs>
              <a:gs pos="97000">
                <a:srgbClr val="FFFFFF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20ED18D-48C0-4FE7-9112-A677CA9A1C2C}"/>
              </a:ext>
            </a:extLst>
          </p:cNvPr>
          <p:cNvSpPr/>
          <p:nvPr userDrawn="1"/>
        </p:nvSpPr>
        <p:spPr>
          <a:xfrm>
            <a:off x="7385270" y="0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258DFD-3FD3-4D7C-9FEB-12E6AC5D8E33}"/>
              </a:ext>
            </a:extLst>
          </p:cNvPr>
          <p:cNvSpPr/>
          <p:nvPr userDrawn="1"/>
        </p:nvSpPr>
        <p:spPr>
          <a:xfrm>
            <a:off x="9272436" y="563051"/>
            <a:ext cx="1010715" cy="1122347"/>
          </a:xfrm>
          <a:prstGeom prst="rect">
            <a:avLst/>
          </a:prstGeom>
          <a:gradFill>
            <a:gsLst>
              <a:gs pos="0">
                <a:srgbClr val="9063CD"/>
              </a:gs>
              <a:gs pos="97000">
                <a:srgbClr val="9063C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3C69CBDA-5696-4832-9EAF-86CD8B589E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72436" y="347061"/>
            <a:ext cx="1010715" cy="23324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2AF3999-2601-4500-B3CC-819F593F90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450" y="4109158"/>
            <a:ext cx="568624" cy="2759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80A61F-8A3D-4B1A-AAF0-ECF0BCDF8F9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078974" y="1608116"/>
            <a:ext cx="2557346" cy="2926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E3132E-BE6F-443F-BCC8-10670A25D3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51892" y="2154115"/>
            <a:ext cx="8343900" cy="153865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5000" cap="all" baseline="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05C02-C86D-4C0B-952A-29894ADDF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1892" y="3807447"/>
            <a:ext cx="7596554" cy="398503"/>
          </a:xfrm>
        </p:spPr>
        <p:txBody>
          <a:bodyPr lIns="91440" tIns="45720" rIns="91440" bIns="45720"/>
          <a:lstStyle>
            <a:lvl1pPr marL="0" indent="0" algn="l">
              <a:spcBef>
                <a:spcPts val="1000"/>
              </a:spcBef>
              <a:buNone/>
              <a:defRPr sz="2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0F1A0-AC0F-4481-AA71-D131C7165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52625" y="5141260"/>
            <a:ext cx="1933575" cy="365125"/>
          </a:xfrm>
        </p:spPr>
        <p:txBody>
          <a:bodyPr/>
          <a:lstStyle>
            <a:lvl1pPr>
              <a:defRPr sz="1400"/>
            </a:lvl1pPr>
          </a:lstStyle>
          <a:p>
            <a:fld id="{8A2D0064-AAF6-4091-BA60-DBB884E73FD7}" type="datetimeFigureOut">
              <a:rPr lang="en-US" smtClean="0"/>
              <a:pPr/>
              <a:t>2/14/2023</a:t>
            </a:fld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E33610ED-403A-462B-B6A3-86FE86F081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028"/>
          <a:stretch/>
        </p:blipFill>
        <p:spPr>
          <a:xfrm>
            <a:off x="0" y="2647190"/>
            <a:ext cx="980110" cy="233243"/>
          </a:xfrm>
          <a:prstGeom prst="rect">
            <a:avLst/>
          </a:prstGeom>
        </p:spPr>
      </p:pic>
      <p:sp>
        <p:nvSpPr>
          <p:cNvPr id="60" name="Content Placeholder 59">
            <a:extLst>
              <a:ext uri="{FF2B5EF4-FFF2-40B4-BE49-F238E27FC236}">
                <a16:creationId xmlns:a16="http://schemas.microsoft.com/office/drawing/2014/main" id="{5B6F4BBE-DDC0-4D39-8CFF-F1D27918C03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952625" y="4341814"/>
            <a:ext cx="7596188" cy="248736"/>
          </a:xfrm>
        </p:spPr>
        <p:txBody>
          <a:bodyPr lIns="91440"/>
          <a:lstStyle>
            <a:lvl1pPr marL="0" indent="0">
              <a:spcBef>
                <a:spcPts val="0"/>
              </a:spcBef>
              <a:buNone/>
              <a:defRPr sz="2000" b="1"/>
            </a:lvl1pPr>
            <a:lvl2pPr marL="400050" indent="0">
              <a:buNone/>
              <a:defRPr b="1"/>
            </a:lvl2pPr>
            <a:lvl3pPr marL="8001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en-US"/>
              <a:t>Click to edit Master text style</a:t>
            </a:r>
          </a:p>
        </p:txBody>
      </p:sp>
      <p:sp>
        <p:nvSpPr>
          <p:cNvPr id="62" name="Content Placeholder 61">
            <a:extLst>
              <a:ext uri="{FF2B5EF4-FFF2-40B4-BE49-F238E27FC236}">
                <a16:creationId xmlns:a16="http://schemas.microsoft.com/office/drawing/2014/main" id="{00326CA1-B358-4EB7-95DF-87D58B07587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952625" y="4667250"/>
            <a:ext cx="7596188" cy="247650"/>
          </a:xfrm>
        </p:spPr>
        <p:txBody>
          <a:bodyPr lIns="91440"/>
          <a:lstStyle>
            <a:lvl1pPr marL="0" indent="0">
              <a:buNone/>
              <a:defRPr sz="2000"/>
            </a:lvl1pPr>
            <a:lvl2pPr marL="400050" indent="0">
              <a:buNone/>
              <a:defRPr/>
            </a:lvl2pPr>
            <a:lvl3pPr marL="8001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67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2131AC-B7C7-4D23-84A4-9E59F4DC409F}"/>
              </a:ext>
            </a:extLst>
          </p:cNvPr>
          <p:cNvSpPr/>
          <p:nvPr userDrawn="1"/>
        </p:nvSpPr>
        <p:spPr>
          <a:xfrm>
            <a:off x="11181285" y="3800805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7AC0E2-0BFE-4170-A98A-FB72AF40E7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5049780" y="1677985"/>
            <a:ext cx="2529590" cy="6833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AE2955E-B961-4F3C-8F6B-80AD5D47C48C}"/>
              </a:ext>
            </a:extLst>
          </p:cNvPr>
          <p:cNvSpPr/>
          <p:nvPr userDrawn="1"/>
        </p:nvSpPr>
        <p:spPr>
          <a:xfrm>
            <a:off x="8086129" y="4187897"/>
            <a:ext cx="1010715" cy="1314036"/>
          </a:xfrm>
          <a:prstGeom prst="rect">
            <a:avLst/>
          </a:prstGeom>
          <a:gradFill flip="none" rotWithShape="1">
            <a:gsLst>
              <a:gs pos="0">
                <a:srgbClr val="307FE2"/>
              </a:gs>
              <a:gs pos="100000">
                <a:srgbClr val="307FE2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CAEE046-1DC4-401B-AB30-F20ACF26E0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86129" y="3954654"/>
            <a:ext cx="1010715" cy="23324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37701F-345B-42D2-8BA4-AD3FF106810C}"/>
              </a:ext>
            </a:extLst>
          </p:cNvPr>
          <p:cNvSpPr/>
          <p:nvPr userDrawn="1"/>
        </p:nvSpPr>
        <p:spPr>
          <a:xfrm>
            <a:off x="10075194" y="661595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8F4F31-9820-4BFD-9507-DBCB88D0A901}"/>
              </a:ext>
            </a:extLst>
          </p:cNvPr>
          <p:cNvSpPr/>
          <p:nvPr userDrawn="1"/>
        </p:nvSpPr>
        <p:spPr>
          <a:xfrm>
            <a:off x="10247404" y="1245055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1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8BAAF2E5-408E-4664-828D-707F062DB1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6407085" y="4989213"/>
            <a:ext cx="2529590" cy="68330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28CC0736-00C6-4AC9-8DCE-5A4C39A74674}"/>
              </a:ext>
            </a:extLst>
          </p:cNvPr>
          <p:cNvSpPr/>
          <p:nvPr userDrawn="1"/>
        </p:nvSpPr>
        <p:spPr>
          <a:xfrm>
            <a:off x="8412818" y="1712029"/>
            <a:ext cx="470593" cy="1707131"/>
          </a:xfrm>
          <a:prstGeom prst="rect">
            <a:avLst/>
          </a:prstGeom>
          <a:gradFill flip="none" rotWithShape="1">
            <a:gsLst>
              <a:gs pos="0">
                <a:srgbClr val="2CCCD3"/>
              </a:gs>
              <a:gs pos="100000">
                <a:srgbClr val="2CCCD3">
                  <a:alpha val="2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D79DFEC-8AF6-4809-A7FE-978E1DC717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12818" y="1604637"/>
            <a:ext cx="470593" cy="108599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45141845-2A5D-4387-B8BE-8467F3015D41}"/>
              </a:ext>
            </a:extLst>
          </p:cNvPr>
          <p:cNvSpPr/>
          <p:nvPr userDrawn="1"/>
        </p:nvSpPr>
        <p:spPr>
          <a:xfrm>
            <a:off x="10008674" y="3887395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A1C63F9-3FB8-48E3-8B56-9D4DA334A75C}"/>
              </a:ext>
            </a:extLst>
          </p:cNvPr>
          <p:cNvSpPr/>
          <p:nvPr userDrawn="1"/>
        </p:nvSpPr>
        <p:spPr>
          <a:xfrm>
            <a:off x="11181285" y="2103602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992B30-2EDE-4F96-B818-B9019B133B32}"/>
              </a:ext>
            </a:extLst>
          </p:cNvPr>
          <p:cNvSpPr/>
          <p:nvPr userDrawn="1"/>
        </p:nvSpPr>
        <p:spPr>
          <a:xfrm>
            <a:off x="9661926" y="225084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8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DBEEF60-96D1-44FB-A57B-D60FCE6E65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8122"/>
          <a:stretch/>
        </p:blipFill>
        <p:spPr>
          <a:xfrm>
            <a:off x="643571" y="1652250"/>
            <a:ext cx="2529590" cy="6833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0F6841A-4691-4FC9-B225-C953FE5CFC3C}"/>
              </a:ext>
            </a:extLst>
          </p:cNvPr>
          <p:cNvSpPr/>
          <p:nvPr userDrawn="1"/>
        </p:nvSpPr>
        <p:spPr>
          <a:xfrm>
            <a:off x="8086130" y="5101687"/>
            <a:ext cx="1010715" cy="595309"/>
          </a:xfrm>
          <a:prstGeom prst="rect">
            <a:avLst/>
          </a:prstGeom>
          <a:gradFill>
            <a:gsLst>
              <a:gs pos="0">
                <a:srgbClr val="9063CD"/>
              </a:gs>
              <a:gs pos="100000">
                <a:srgbClr val="9063C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839150B-11DC-4E0B-89BB-8D8E3926A8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86130" y="4868879"/>
            <a:ext cx="1010715" cy="23324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7994934-8194-4489-A91B-0A9DB0208AB4}"/>
              </a:ext>
            </a:extLst>
          </p:cNvPr>
          <p:cNvSpPr/>
          <p:nvPr userDrawn="1"/>
        </p:nvSpPr>
        <p:spPr>
          <a:xfrm>
            <a:off x="10494446" y="508597"/>
            <a:ext cx="172209" cy="2970605"/>
          </a:xfrm>
          <a:prstGeom prst="rect">
            <a:avLst/>
          </a:prstGeom>
          <a:solidFill>
            <a:srgbClr val="00000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34E53E7-296E-4326-AB49-BE2C1612D115}"/>
              </a:ext>
            </a:extLst>
          </p:cNvPr>
          <p:cNvSpPr/>
          <p:nvPr userDrawn="1"/>
        </p:nvSpPr>
        <p:spPr>
          <a:xfrm>
            <a:off x="10075192" y="3800805"/>
            <a:ext cx="1010715" cy="3057195"/>
          </a:xfrm>
          <a:prstGeom prst="rect">
            <a:avLst/>
          </a:prstGeom>
          <a:solidFill>
            <a:srgbClr val="000000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AC4CE6-73DE-4EDE-AE8E-EF05C6AC85BE}"/>
              </a:ext>
            </a:extLst>
          </p:cNvPr>
          <p:cNvSpPr/>
          <p:nvPr userDrawn="1"/>
        </p:nvSpPr>
        <p:spPr>
          <a:xfrm>
            <a:off x="11673043" y="1136271"/>
            <a:ext cx="518957" cy="1497690"/>
          </a:xfrm>
          <a:prstGeom prst="rect">
            <a:avLst/>
          </a:prstGeom>
          <a:solidFill>
            <a:srgbClr val="000000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E12440-DEEF-4869-907D-DBBBF06321FA}"/>
              </a:ext>
            </a:extLst>
          </p:cNvPr>
          <p:cNvSpPr/>
          <p:nvPr userDrawn="1"/>
        </p:nvSpPr>
        <p:spPr>
          <a:xfrm>
            <a:off x="-1" y="1993900"/>
            <a:ext cx="8591489" cy="3302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A0F476-3AFC-49C2-9FED-0A0CBB38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1993900"/>
            <a:ext cx="8335107" cy="1390308"/>
          </a:xfrm>
        </p:spPr>
        <p:txBody>
          <a:bodyPr lIns="91440"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1D89-22A1-42B4-87EA-7EF6B0E8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185" y="3525497"/>
            <a:ext cx="7584953" cy="807646"/>
          </a:xfrm>
        </p:spPr>
        <p:txBody>
          <a:bodyPr lIns="9144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1D97D-6739-4E8B-9F0F-F4D881474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5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1499920"/>
            <a:ext cx="5480934" cy="4629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99920"/>
            <a:ext cx="5490713" cy="4629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171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1" y="2028290"/>
            <a:ext cx="5455101" cy="41439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28290"/>
            <a:ext cx="5464834" cy="41439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3011" y="1422132"/>
            <a:ext cx="5464834" cy="492125"/>
          </a:xfrm>
        </p:spPr>
        <p:txBody>
          <a:bodyPr anchor="b" anchorCtr="0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172200" y="1422132"/>
            <a:ext cx="5464834" cy="492125"/>
          </a:xfrm>
        </p:spPr>
        <p:txBody>
          <a:bodyPr anchor="b" anchorCtr="0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968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2002412"/>
            <a:ext cx="3723687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29100" y="2002412"/>
            <a:ext cx="3733800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2927" y="1366570"/>
            <a:ext cx="3723774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29101" y="1366570"/>
            <a:ext cx="3733800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FF4896-FE8E-4B69-A264-9B940A08F14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1" y="2002412"/>
            <a:ext cx="3733800" cy="4169788"/>
          </a:xfrm>
        </p:spPr>
        <p:txBody>
          <a:bodyPr rIns="0"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AC870123-28AF-4AA3-9F7A-EE02449F9F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15301" y="1366570"/>
            <a:ext cx="3733800" cy="492125"/>
          </a:xfrm>
        </p:spPr>
        <p:txBody>
          <a:bodyPr rIns="0"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27581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8E66-8053-4D11-95BC-7783CD2B7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012" y="1509445"/>
            <a:ext cx="3723688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291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FF4896-FE8E-4B69-A264-9B940A08F14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860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24C8732E-ED17-4BE0-8B2C-BAB74A25E81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2900" y="1562100"/>
            <a:ext cx="7620000" cy="46101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5A8147F-1D62-4A82-AEBB-01BCA8FC32C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15300" y="1509445"/>
            <a:ext cx="3733800" cy="4662755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9542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apti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436F6-CB19-4101-8AE4-90FD7C24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15300" y="1517172"/>
            <a:ext cx="3733800" cy="4655028"/>
          </a:xfrm>
        </p:spPr>
        <p:txBody>
          <a:bodyPr/>
          <a:lstStyle>
            <a:lvl1pPr marL="0" indent="0">
              <a:buNone/>
              <a:defRPr sz="20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D2B9D67-E891-4A7D-B427-9E1CE8F8D7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24C8732E-ED17-4BE0-8B2C-BAB74A25E81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2900" y="1557070"/>
            <a:ext cx="7620000" cy="461513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1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s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7D553573-BD36-4B83-A939-3AD41C6CBAD2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3429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A793C4-6518-4AE8-91A1-654C0783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646E-D086-499F-84C5-79DC12F3D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980EFF-5FB5-45CE-A9BD-D666283A03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2926" y="1375196"/>
            <a:ext cx="3723773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AA6322-8944-4AD5-9E39-786F3C6C72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229100" y="1375196"/>
            <a:ext cx="3733800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E835A04-0F48-4637-95EB-20ADEE46E18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AC870123-28AF-4AA3-9F7A-EE02449F9FB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15300" y="1375196"/>
            <a:ext cx="3736556" cy="492125"/>
          </a:xfrm>
        </p:spPr>
        <p:txBody>
          <a:bodyPr anchor="b" anchorCtr="0"/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Click to edit Master text</a:t>
            </a:r>
          </a:p>
        </p:txBody>
      </p:sp>
      <p:sp>
        <p:nvSpPr>
          <p:cNvPr id="13" name="Chart Placeholder 7">
            <a:extLst>
              <a:ext uri="{FF2B5EF4-FFF2-40B4-BE49-F238E27FC236}">
                <a16:creationId xmlns:a16="http://schemas.microsoft.com/office/drawing/2014/main" id="{2E285876-A655-41E8-8841-88866793FE0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2291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4" name="Chart Placeholder 7">
            <a:extLst>
              <a:ext uri="{FF2B5EF4-FFF2-40B4-BE49-F238E27FC236}">
                <a16:creationId xmlns:a16="http://schemas.microsoft.com/office/drawing/2014/main" id="{FFE2177E-7283-40BD-BA34-D67966CBEB0E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8115300" y="2071420"/>
            <a:ext cx="3733800" cy="41007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7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5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54F3D-E720-4674-B479-2DAE0018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0C9E6A-BF2B-4717-89E7-181422997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15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654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878BF-7168-4DEA-AA10-E8BCE204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9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878BF-7168-4DEA-AA10-E8BCE204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594D60-72FB-41A9-BFF6-815EFFB77C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008" y="3193623"/>
            <a:ext cx="4113984" cy="4707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9CEC1E-33C1-4534-9A4D-F76CD281FD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2D32516-64A6-EE46-9C5E-225812AE4A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446" y="2963794"/>
            <a:ext cx="1963574" cy="2561007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74D19C2B-175C-DA49-9CDC-BF213E9904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76695" y="3201867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5000" b="1" spc="0" baseline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+mj-lt"/>
                <a:ea typeface="Inter" panose="020B05020300000000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A343B9A-2A38-D446-A223-2EFBCF50DB5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76695" y="4736756"/>
            <a:ext cx="7596188" cy="72330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lnSpc>
                <a:spcPct val="100000"/>
              </a:lnSpc>
              <a:buNone/>
              <a:defRPr sz="20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Inter" panose="020B05020300000000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/ Presenter's Name and Title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9E96404-4251-4445-A096-1A9F4131ED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35190" y="2561953"/>
            <a:ext cx="2632010" cy="29491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573F7B2-9C0E-3D4D-A0E1-7353013508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1884805" y="6151271"/>
            <a:ext cx="1493593" cy="240748"/>
          </a:xfrm>
          <a:prstGeom prst="rect">
            <a:avLst/>
          </a:prstGeom>
          <a:solidFill>
            <a:schemeClr val="accent6"/>
          </a:solidFill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190CA4E-ADAE-AF44-8D7E-1A7B26E1613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441597" y="-8736"/>
            <a:ext cx="1493593" cy="240748"/>
          </a:xfrm>
          <a:prstGeom prst="rect">
            <a:avLst/>
          </a:prstGeom>
          <a:solidFill>
            <a:schemeClr val="accent6"/>
          </a:solidFill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82519C76-DF95-F84D-AF9F-D6573EF6750F}"/>
              </a:ext>
            </a:extLst>
          </p:cNvPr>
          <p:cNvSpPr/>
          <p:nvPr userDrawn="1"/>
        </p:nvSpPr>
        <p:spPr>
          <a:xfrm>
            <a:off x="8432830" y="-1"/>
            <a:ext cx="1041956" cy="1513159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90B8713-F00B-8948-B164-0B2747B1B1A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4873" y="4963438"/>
            <a:ext cx="1949331" cy="165769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8A59604-4A9B-3F45-AA04-10D03014F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459794" y="5447954"/>
            <a:ext cx="2530149" cy="101589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184FCB3-18BA-9446-B768-2D8AB49A24C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740" y="-5956"/>
            <a:ext cx="1602259" cy="1602259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AACA9F9-D6AD-AB43-B7D6-C98336BC978C}"/>
              </a:ext>
            </a:extLst>
          </p:cNvPr>
          <p:cNvSpPr/>
          <p:nvPr userDrawn="1"/>
        </p:nvSpPr>
        <p:spPr>
          <a:xfrm>
            <a:off x="9764873" y="6190735"/>
            <a:ext cx="1949331" cy="671150"/>
          </a:xfrm>
          <a:prstGeom prst="rect">
            <a:avLst/>
          </a:prstGeom>
          <a:solidFill>
            <a:schemeClr val="bg1">
              <a:lumMod val="8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0F91CE7-192C-324A-8B4A-9FB6302CEBF0}"/>
              </a:ext>
            </a:extLst>
          </p:cNvPr>
          <p:cNvSpPr/>
          <p:nvPr userDrawn="1"/>
        </p:nvSpPr>
        <p:spPr>
          <a:xfrm>
            <a:off x="441597" y="5146906"/>
            <a:ext cx="1962423" cy="1004365"/>
          </a:xfrm>
          <a:prstGeom prst="rect">
            <a:avLst/>
          </a:prstGeom>
          <a:solidFill>
            <a:schemeClr val="tx2">
              <a:lumMod val="7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E9FE309-E8BC-2C42-A1E0-6DCAAE5190C3}"/>
              </a:ext>
            </a:extLst>
          </p:cNvPr>
          <p:cNvSpPr/>
          <p:nvPr userDrawn="1"/>
        </p:nvSpPr>
        <p:spPr>
          <a:xfrm>
            <a:off x="9474786" y="3826855"/>
            <a:ext cx="580173" cy="1857293"/>
          </a:xfrm>
          <a:prstGeom prst="rect">
            <a:avLst/>
          </a:prstGeom>
          <a:solidFill>
            <a:srgbClr val="9C9C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 err="1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166AC49-823A-0244-BEFF-8B59FFCC61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9018075" y="1272410"/>
            <a:ext cx="1493593" cy="240748"/>
          </a:xfrm>
          <a:prstGeom prst="rect">
            <a:avLst/>
          </a:prstGeom>
          <a:solidFill>
            <a:schemeClr val="accent6"/>
          </a:solidFill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1F8799-3422-0A47-AFCB-52E6CBA17E7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1930543" y="449948"/>
            <a:ext cx="2530149" cy="101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6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2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54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ub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206EF9-7A5E-4870-85CB-E9648D65121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962025"/>
            <a:ext cx="11325225" cy="4000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74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5300" y="1518855"/>
            <a:ext cx="3742426" cy="4351338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2100"/>
            <a:ext cx="7620000" cy="46101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6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147095"/>
            <a:ext cx="5676900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5676900" cy="35814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172200" y="5147095"/>
            <a:ext cx="5676900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200" y="1565696"/>
            <a:ext cx="5676900" cy="35814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35409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B412C-8C27-4193-853F-EE939C1F07A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127918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8F93884-2E5B-4888-92F0-10E60CF835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7918" y="1565696"/>
            <a:ext cx="3721182" cy="3470114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35409" y="5043219"/>
            <a:ext cx="3721182" cy="981171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94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07335F-CC75-4ACC-AC50-F51297559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90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8D0066F-AAC1-4F7B-96E6-51738FD2AF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5755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B412C-8C27-4193-853F-EE939C1F07A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908685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8F93884-2E5B-4888-92F0-10E60CF835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8685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B7F0FF-5E4D-4571-BFF4-B3102F4BA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EAC86-63D0-4674-A708-65D026C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9A602-7C3A-4B47-91F0-99B440F21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539875" cy="365125"/>
          </a:xfrm>
        </p:spPr>
        <p:txBody>
          <a:bodyPr/>
          <a:lstStyle/>
          <a:p>
            <a:fld id="{8A2D0064-AAF6-4091-BA60-DBB884E73FD7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0AF647-F3CA-4756-92D9-ECC2426C8BEE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25755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0B67037-617F-435B-928B-1C8C2BCB1C7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2200" y="1565696"/>
            <a:ext cx="2762250" cy="2575881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BE300D3-B0EC-408C-8C13-48CD8BF2ED8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72200" y="4164223"/>
            <a:ext cx="2762250" cy="728328"/>
          </a:xfrm>
        </p:spPr>
        <p:txBody>
          <a:bodyPr lIns="91440" tIns="182880" rIns="45720"/>
          <a:lstStyle>
            <a:lvl1pPr marL="0" indent="0">
              <a:spcBef>
                <a:spcPts val="60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354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3CBE1A-D4BC-4174-A207-982ED71DA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11315114" cy="75565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7C1F37-3473-47F0-9300-64D5AC891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011" y="1492370"/>
            <a:ext cx="11315114" cy="440370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6158D-9DAD-4770-8F7E-BD097DBBA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7F7F7F"/>
                </a:solidFill>
              </a:defRPr>
            </a:lvl1pPr>
          </a:lstStyle>
          <a:p>
            <a:fld id="{8A2D0064-AAF6-4091-BA60-DBB884E73FD7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78DF8DE5-430E-4BE3-B831-2C5C9428E9A9}"/>
              </a:ext>
            </a:extLst>
          </p:cNvPr>
          <p:cNvSpPr>
            <a:spLocks noChangeArrowheads="1"/>
          </p:cNvSpPr>
          <p:nvPr userDrawn="1"/>
        </p:nvSpPr>
        <p:spPr bwMode="black">
          <a:xfrm>
            <a:off x="11570075" y="6379337"/>
            <a:ext cx="372187" cy="276985"/>
          </a:xfrm>
          <a:prstGeom prst="rect">
            <a:avLst/>
          </a:prstGeom>
        </p:spPr>
        <p:txBody>
          <a:bodyPr anchor="ctr" anchorCtr="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66C0E3-FCB2-4D10-9980-6DFC0D8FABCB}" type="slidenum"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DA291C"/>
              </a:solidFill>
              <a:effectLst/>
              <a:uLnTx/>
              <a:uFillTx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A1AA161-A88C-42E4-BDBF-679A1EB34B1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6415388"/>
            <a:ext cx="278208" cy="19942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D36C91C-C87C-4AF2-A7E8-768B6867CFEB}"/>
              </a:ext>
            </a:extLst>
          </p:cNvPr>
          <p:cNvSpPr txBox="1"/>
          <p:nvPr userDrawn="1"/>
        </p:nvSpPr>
        <p:spPr>
          <a:xfrm>
            <a:off x="5101978" y="6406609"/>
            <a:ext cx="1988045" cy="21698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900">
                <a:solidFill>
                  <a:srgbClr val="000000"/>
                </a:solidFill>
                <a:ea typeface="Inter" panose="020B0502030000000004" pitchFamily="34" charset="0"/>
                <a:cs typeface="Arial" panose="020B0604020202020204" pitchFamily="34" charset="0"/>
              </a:rPr>
              <a:t>© Fortinet Inc. All Rights Reserved.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A1112DD-D5D7-4C83-80B9-2C31327018CC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 flipH="1" flipV="1">
            <a:off x="11216640" y="-8626"/>
            <a:ext cx="975360" cy="22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9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0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51" r:id="rId10"/>
    <p:sldLayoutId id="2147483661" r:id="rId11"/>
    <p:sldLayoutId id="2147483662" r:id="rId12"/>
    <p:sldLayoutId id="2147483652" r:id="rId13"/>
    <p:sldLayoutId id="2147483663" r:id="rId14"/>
    <p:sldLayoutId id="2147483665" r:id="rId15"/>
    <p:sldLayoutId id="2147483666" r:id="rId16"/>
    <p:sldLayoutId id="2147483674" r:id="rId17"/>
    <p:sldLayoutId id="2147483676" r:id="rId18"/>
    <p:sldLayoutId id="2147483675" r:id="rId19"/>
    <p:sldLayoutId id="2147483654" r:id="rId20"/>
    <p:sldLayoutId id="2147483664" r:id="rId21"/>
    <p:sldLayoutId id="2147483655" r:id="rId22"/>
    <p:sldLayoutId id="2147483673" r:id="rId23"/>
    <p:sldLayoutId id="2147483677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28600" algn="l" defTabSz="9144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5ACBF0"/>
          </p15:clr>
        </p15:guide>
        <p15:guide id="2" orient="horz" pos="2208" userDrawn="1">
          <p15:clr>
            <a:srgbClr val="5ACBF0"/>
          </p15:clr>
        </p15:guide>
        <p15:guide id="3" orient="horz" pos="2112" userDrawn="1">
          <p15:clr>
            <a:srgbClr val="5ACBF0"/>
          </p15:clr>
        </p15:guide>
        <p15:guide id="4" orient="horz" pos="888" userDrawn="1">
          <p15:clr>
            <a:srgbClr val="5ACBF0"/>
          </p15:clr>
        </p15:guide>
        <p15:guide id="5" orient="horz" pos="3432" userDrawn="1">
          <p15:clr>
            <a:srgbClr val="5ACBF0"/>
          </p15:clr>
        </p15:guide>
        <p15:guide id="6" orient="horz" pos="3888" userDrawn="1">
          <p15:clr>
            <a:srgbClr val="5ACBF0"/>
          </p15:clr>
        </p15:guide>
        <p15:guide id="7" orient="horz" pos="4104" userDrawn="1">
          <p15:clr>
            <a:srgbClr val="5ACBF0"/>
          </p15:clr>
        </p15:guide>
        <p15:guide id="8" orient="horz" pos="216" userDrawn="1">
          <p15:clr>
            <a:srgbClr val="5ACBF0"/>
          </p15:clr>
        </p15:guide>
        <p15:guide id="9" pos="3792" userDrawn="1">
          <p15:clr>
            <a:srgbClr val="5ACBF0"/>
          </p15:clr>
        </p15:guide>
        <p15:guide id="10" pos="3888" userDrawn="1">
          <p15:clr>
            <a:srgbClr val="5ACBF0"/>
          </p15:clr>
        </p15:guide>
        <p15:guide id="19" pos="7464" userDrawn="1">
          <p15:clr>
            <a:srgbClr val="5ACBF0"/>
          </p15:clr>
        </p15:guide>
        <p15:guide id="20" pos="216" userDrawn="1">
          <p15:clr>
            <a:srgbClr val="5ACBF0"/>
          </p15:clr>
        </p15:guide>
        <p15:guide id="21" orient="horz" pos="3336" userDrawn="1">
          <p15:clr>
            <a:srgbClr val="5ACBF0"/>
          </p15:clr>
        </p15:guide>
        <p15:guide id="22" orient="horz" pos="984" userDrawn="1">
          <p15:clr>
            <a:srgbClr val="5ACBF0"/>
          </p15:clr>
        </p15:guide>
        <p15:guide id="23" pos="2568" userDrawn="1">
          <p15:clr>
            <a:srgbClr val="5ACBF0"/>
          </p15:clr>
        </p15:guide>
        <p15:guide id="24" pos="2664" userDrawn="1">
          <p15:clr>
            <a:srgbClr val="5ACBF0"/>
          </p15:clr>
        </p15:guide>
        <p15:guide id="25" pos="5112" userDrawn="1">
          <p15:clr>
            <a:srgbClr val="5ACBF0"/>
          </p15:clr>
        </p15:guide>
        <p15:guide id="26" pos="5016" userDrawn="1">
          <p15:clr>
            <a:srgbClr val="5ACBF0"/>
          </p15:clr>
        </p15:guide>
        <p15:guide id="27" pos="1440" userDrawn="1">
          <p15:clr>
            <a:srgbClr val="5ACBF0"/>
          </p15:clr>
        </p15:guide>
        <p15:guide id="28" pos="1344" userDrawn="1">
          <p15:clr>
            <a:srgbClr val="5ACBF0"/>
          </p15:clr>
        </p15:guide>
        <p15:guide id="29" pos="6240" userDrawn="1">
          <p15:clr>
            <a:srgbClr val="5ACBF0"/>
          </p15:clr>
        </p15:guide>
        <p15:guide id="30" pos="6336" userDrawn="1">
          <p15:clr>
            <a:srgbClr val="5ACBF0"/>
          </p15:clr>
        </p15:guide>
        <p15:guide id="31" orient="horz" pos="2160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4.svg"/><Relationship Id="rId18" Type="http://schemas.openxmlformats.org/officeDocument/2006/relationships/image" Target="../media/image178.png"/><Relationship Id="rId26" Type="http://schemas.openxmlformats.org/officeDocument/2006/relationships/image" Target="../media/image182.png"/><Relationship Id="rId39" Type="http://schemas.openxmlformats.org/officeDocument/2006/relationships/image" Target="../media/image358.svg"/><Relationship Id="rId21" Type="http://schemas.openxmlformats.org/officeDocument/2006/relationships/image" Target="../media/image342.svg"/><Relationship Id="rId34" Type="http://schemas.openxmlformats.org/officeDocument/2006/relationships/image" Target="../media/image42.png"/><Relationship Id="rId42" Type="http://schemas.openxmlformats.org/officeDocument/2006/relationships/image" Target="../media/image189.png"/><Relationship Id="rId7" Type="http://schemas.openxmlformats.org/officeDocument/2006/relationships/image" Target="../media/image328.svg"/><Relationship Id="rId2" Type="http://schemas.openxmlformats.org/officeDocument/2006/relationships/image" Target="../media/image170.png"/><Relationship Id="rId16" Type="http://schemas.openxmlformats.org/officeDocument/2006/relationships/image" Target="../media/image177.png"/><Relationship Id="rId20" Type="http://schemas.openxmlformats.org/officeDocument/2006/relationships/image" Target="../media/image179.png"/><Relationship Id="rId29" Type="http://schemas.openxmlformats.org/officeDocument/2006/relationships/image" Target="../media/image350.svg"/><Relationship Id="rId41" Type="http://schemas.openxmlformats.org/officeDocument/2006/relationships/image" Target="../media/image36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72.png"/><Relationship Id="rId11" Type="http://schemas.openxmlformats.org/officeDocument/2006/relationships/image" Target="../media/image332.svg"/><Relationship Id="rId24" Type="http://schemas.openxmlformats.org/officeDocument/2006/relationships/image" Target="../media/image181.png"/><Relationship Id="rId32" Type="http://schemas.openxmlformats.org/officeDocument/2006/relationships/image" Target="../media/image185.png"/><Relationship Id="rId37" Type="http://schemas.openxmlformats.org/officeDocument/2006/relationships/image" Target="../media/image356.svg"/><Relationship Id="rId40" Type="http://schemas.openxmlformats.org/officeDocument/2006/relationships/image" Target="../media/image188.png"/><Relationship Id="rId5" Type="http://schemas.openxmlformats.org/officeDocument/2006/relationships/image" Target="../media/image326.svg"/><Relationship Id="rId15" Type="http://schemas.openxmlformats.org/officeDocument/2006/relationships/image" Target="../media/image336.svg"/><Relationship Id="rId23" Type="http://schemas.openxmlformats.org/officeDocument/2006/relationships/image" Target="../media/image344.svg"/><Relationship Id="rId28" Type="http://schemas.openxmlformats.org/officeDocument/2006/relationships/image" Target="../media/image183.png"/><Relationship Id="rId36" Type="http://schemas.openxmlformats.org/officeDocument/2006/relationships/image" Target="../media/image186.png"/><Relationship Id="rId10" Type="http://schemas.openxmlformats.org/officeDocument/2006/relationships/image" Target="../media/image174.png"/><Relationship Id="rId19" Type="http://schemas.openxmlformats.org/officeDocument/2006/relationships/image" Target="../media/image340.svg"/><Relationship Id="rId31" Type="http://schemas.openxmlformats.org/officeDocument/2006/relationships/image" Target="../media/image352.svg"/><Relationship Id="rId4" Type="http://schemas.openxmlformats.org/officeDocument/2006/relationships/image" Target="../media/image171.png"/><Relationship Id="rId9" Type="http://schemas.openxmlformats.org/officeDocument/2006/relationships/image" Target="../media/image330.svg"/><Relationship Id="rId14" Type="http://schemas.openxmlformats.org/officeDocument/2006/relationships/image" Target="../media/image176.png"/><Relationship Id="rId22" Type="http://schemas.openxmlformats.org/officeDocument/2006/relationships/image" Target="../media/image180.png"/><Relationship Id="rId27" Type="http://schemas.openxmlformats.org/officeDocument/2006/relationships/image" Target="../media/image348.svg"/><Relationship Id="rId30" Type="http://schemas.openxmlformats.org/officeDocument/2006/relationships/image" Target="../media/image184.png"/><Relationship Id="rId35" Type="http://schemas.openxmlformats.org/officeDocument/2006/relationships/image" Target="../media/image68.svg"/><Relationship Id="rId43" Type="http://schemas.openxmlformats.org/officeDocument/2006/relationships/image" Target="../media/image362.svg"/><Relationship Id="rId8" Type="http://schemas.openxmlformats.org/officeDocument/2006/relationships/image" Target="../media/image173.png"/><Relationship Id="rId3" Type="http://schemas.openxmlformats.org/officeDocument/2006/relationships/image" Target="../media/image324.svg"/><Relationship Id="rId12" Type="http://schemas.openxmlformats.org/officeDocument/2006/relationships/image" Target="../media/image175.png"/><Relationship Id="rId17" Type="http://schemas.openxmlformats.org/officeDocument/2006/relationships/image" Target="../media/image338.svg"/><Relationship Id="rId25" Type="http://schemas.openxmlformats.org/officeDocument/2006/relationships/image" Target="../media/image346.svg"/><Relationship Id="rId33" Type="http://schemas.openxmlformats.org/officeDocument/2006/relationships/image" Target="../media/image354.svg"/><Relationship Id="rId38" Type="http://schemas.openxmlformats.org/officeDocument/2006/relationships/image" Target="../media/image18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13" Type="http://schemas.openxmlformats.org/officeDocument/2006/relationships/image" Target="../media/image374.svg"/><Relationship Id="rId18" Type="http://schemas.openxmlformats.org/officeDocument/2006/relationships/image" Target="../media/image198.png"/><Relationship Id="rId26" Type="http://schemas.openxmlformats.org/officeDocument/2006/relationships/image" Target="../media/image202.png"/><Relationship Id="rId3" Type="http://schemas.openxmlformats.org/officeDocument/2006/relationships/image" Target="../media/image364.svg"/><Relationship Id="rId21" Type="http://schemas.openxmlformats.org/officeDocument/2006/relationships/image" Target="../media/image382.svg"/><Relationship Id="rId7" Type="http://schemas.openxmlformats.org/officeDocument/2006/relationships/image" Target="../media/image368.svg"/><Relationship Id="rId12" Type="http://schemas.openxmlformats.org/officeDocument/2006/relationships/image" Target="../media/image195.png"/><Relationship Id="rId17" Type="http://schemas.openxmlformats.org/officeDocument/2006/relationships/image" Target="../media/image378.svg"/><Relationship Id="rId25" Type="http://schemas.openxmlformats.org/officeDocument/2006/relationships/image" Target="../media/image386.svg"/><Relationship Id="rId2" Type="http://schemas.openxmlformats.org/officeDocument/2006/relationships/image" Target="../media/image190.png"/><Relationship Id="rId16" Type="http://schemas.openxmlformats.org/officeDocument/2006/relationships/image" Target="../media/image197.png"/><Relationship Id="rId20" Type="http://schemas.openxmlformats.org/officeDocument/2006/relationships/image" Target="../media/image19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2.png"/><Relationship Id="rId11" Type="http://schemas.openxmlformats.org/officeDocument/2006/relationships/image" Target="../media/image372.svg"/><Relationship Id="rId24" Type="http://schemas.openxmlformats.org/officeDocument/2006/relationships/image" Target="../media/image201.png"/><Relationship Id="rId5" Type="http://schemas.openxmlformats.org/officeDocument/2006/relationships/image" Target="../media/image366.svg"/><Relationship Id="rId15" Type="http://schemas.openxmlformats.org/officeDocument/2006/relationships/image" Target="../media/image376.svg"/><Relationship Id="rId23" Type="http://schemas.openxmlformats.org/officeDocument/2006/relationships/image" Target="../media/image384.svg"/><Relationship Id="rId10" Type="http://schemas.openxmlformats.org/officeDocument/2006/relationships/image" Target="../media/image194.png"/><Relationship Id="rId19" Type="http://schemas.openxmlformats.org/officeDocument/2006/relationships/image" Target="../media/image380.svg"/><Relationship Id="rId4" Type="http://schemas.openxmlformats.org/officeDocument/2006/relationships/image" Target="../media/image191.png"/><Relationship Id="rId9" Type="http://schemas.openxmlformats.org/officeDocument/2006/relationships/image" Target="../media/image370.svg"/><Relationship Id="rId14" Type="http://schemas.openxmlformats.org/officeDocument/2006/relationships/image" Target="../media/image196.png"/><Relationship Id="rId22" Type="http://schemas.openxmlformats.org/officeDocument/2006/relationships/image" Target="../media/image200.png"/><Relationship Id="rId27" Type="http://schemas.openxmlformats.org/officeDocument/2006/relationships/image" Target="../media/image38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png"/><Relationship Id="rId13" Type="http://schemas.openxmlformats.org/officeDocument/2006/relationships/image" Target="../media/image400.svg"/><Relationship Id="rId3" Type="http://schemas.openxmlformats.org/officeDocument/2006/relationships/image" Target="../media/image390.svg"/><Relationship Id="rId7" Type="http://schemas.openxmlformats.org/officeDocument/2006/relationships/image" Target="../media/image394.svg"/><Relationship Id="rId12" Type="http://schemas.openxmlformats.org/officeDocument/2006/relationships/image" Target="../media/image208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05.png"/><Relationship Id="rId11" Type="http://schemas.openxmlformats.org/officeDocument/2006/relationships/image" Target="../media/image398.svg"/><Relationship Id="rId5" Type="http://schemas.openxmlformats.org/officeDocument/2006/relationships/image" Target="../media/image392.svg"/><Relationship Id="rId15" Type="http://schemas.openxmlformats.org/officeDocument/2006/relationships/image" Target="../media/image364.svg"/><Relationship Id="rId10" Type="http://schemas.openxmlformats.org/officeDocument/2006/relationships/image" Target="../media/image207.png"/><Relationship Id="rId4" Type="http://schemas.openxmlformats.org/officeDocument/2006/relationships/image" Target="../media/image204.png"/><Relationship Id="rId9" Type="http://schemas.openxmlformats.org/officeDocument/2006/relationships/image" Target="../media/image396.svg"/><Relationship Id="rId14" Type="http://schemas.openxmlformats.org/officeDocument/2006/relationships/image" Target="../media/image19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13" Type="http://schemas.openxmlformats.org/officeDocument/2006/relationships/image" Target="../media/image408.svg"/><Relationship Id="rId3" Type="http://schemas.openxmlformats.org/officeDocument/2006/relationships/image" Target="../media/image372.svg"/><Relationship Id="rId7" Type="http://schemas.openxmlformats.org/officeDocument/2006/relationships/image" Target="../media/image364.svg"/><Relationship Id="rId12" Type="http://schemas.openxmlformats.org/officeDocument/2006/relationships/image" Target="../media/image212.png"/><Relationship Id="rId17" Type="http://schemas.openxmlformats.org/officeDocument/2006/relationships/image" Target="../media/image412.svg"/><Relationship Id="rId2" Type="http://schemas.openxmlformats.org/officeDocument/2006/relationships/image" Target="../media/image194.png"/><Relationship Id="rId16" Type="http://schemas.openxmlformats.org/officeDocument/2006/relationships/image" Target="../media/image21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0.png"/><Relationship Id="rId11" Type="http://schemas.openxmlformats.org/officeDocument/2006/relationships/image" Target="../media/image406.svg"/><Relationship Id="rId5" Type="http://schemas.openxmlformats.org/officeDocument/2006/relationships/image" Target="../media/image402.svg"/><Relationship Id="rId15" Type="http://schemas.openxmlformats.org/officeDocument/2006/relationships/image" Target="../media/image410.svg"/><Relationship Id="rId10" Type="http://schemas.openxmlformats.org/officeDocument/2006/relationships/image" Target="../media/image211.png"/><Relationship Id="rId4" Type="http://schemas.openxmlformats.org/officeDocument/2006/relationships/image" Target="../media/image209.png"/><Relationship Id="rId9" Type="http://schemas.openxmlformats.org/officeDocument/2006/relationships/image" Target="../media/image404.svg"/><Relationship Id="rId14" Type="http://schemas.openxmlformats.org/officeDocument/2006/relationships/image" Target="../media/image2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png"/><Relationship Id="rId13" Type="http://schemas.openxmlformats.org/officeDocument/2006/relationships/image" Target="../media/image424.svg"/><Relationship Id="rId18" Type="http://schemas.openxmlformats.org/officeDocument/2006/relationships/image" Target="../media/image223.png"/><Relationship Id="rId3" Type="http://schemas.openxmlformats.org/officeDocument/2006/relationships/image" Target="../media/image414.svg"/><Relationship Id="rId21" Type="http://schemas.openxmlformats.org/officeDocument/2006/relationships/image" Target="../media/image432.svg"/><Relationship Id="rId7" Type="http://schemas.openxmlformats.org/officeDocument/2006/relationships/image" Target="../media/image418.svg"/><Relationship Id="rId12" Type="http://schemas.openxmlformats.org/officeDocument/2006/relationships/image" Target="../media/image220.png"/><Relationship Id="rId17" Type="http://schemas.openxmlformats.org/officeDocument/2006/relationships/image" Target="../media/image428.svg"/><Relationship Id="rId2" Type="http://schemas.openxmlformats.org/officeDocument/2006/relationships/image" Target="../media/image215.png"/><Relationship Id="rId16" Type="http://schemas.openxmlformats.org/officeDocument/2006/relationships/image" Target="../media/image222.png"/><Relationship Id="rId20" Type="http://schemas.openxmlformats.org/officeDocument/2006/relationships/image" Target="../media/image22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7.png"/><Relationship Id="rId11" Type="http://schemas.openxmlformats.org/officeDocument/2006/relationships/image" Target="../media/image422.svg"/><Relationship Id="rId5" Type="http://schemas.openxmlformats.org/officeDocument/2006/relationships/image" Target="../media/image416.svg"/><Relationship Id="rId15" Type="http://schemas.openxmlformats.org/officeDocument/2006/relationships/image" Target="../media/image426.svg"/><Relationship Id="rId23" Type="http://schemas.openxmlformats.org/officeDocument/2006/relationships/image" Target="../media/image364.svg"/><Relationship Id="rId10" Type="http://schemas.openxmlformats.org/officeDocument/2006/relationships/image" Target="../media/image219.png"/><Relationship Id="rId19" Type="http://schemas.openxmlformats.org/officeDocument/2006/relationships/image" Target="../media/image430.svg"/><Relationship Id="rId4" Type="http://schemas.openxmlformats.org/officeDocument/2006/relationships/image" Target="../media/image216.png"/><Relationship Id="rId9" Type="http://schemas.openxmlformats.org/officeDocument/2006/relationships/image" Target="../media/image420.svg"/><Relationship Id="rId14" Type="http://schemas.openxmlformats.org/officeDocument/2006/relationships/image" Target="../media/image221.png"/><Relationship Id="rId22" Type="http://schemas.openxmlformats.org/officeDocument/2006/relationships/image" Target="../media/image19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8.png"/><Relationship Id="rId13" Type="http://schemas.openxmlformats.org/officeDocument/2006/relationships/image" Target="../media/image444.svg"/><Relationship Id="rId18" Type="http://schemas.openxmlformats.org/officeDocument/2006/relationships/image" Target="../media/image190.png"/><Relationship Id="rId3" Type="http://schemas.openxmlformats.org/officeDocument/2006/relationships/image" Target="../media/image434.svg"/><Relationship Id="rId7" Type="http://schemas.openxmlformats.org/officeDocument/2006/relationships/image" Target="../media/image438.svg"/><Relationship Id="rId12" Type="http://schemas.openxmlformats.org/officeDocument/2006/relationships/image" Target="../media/image230.png"/><Relationship Id="rId17" Type="http://schemas.openxmlformats.org/officeDocument/2006/relationships/image" Target="../media/image448.svg"/><Relationship Id="rId2" Type="http://schemas.openxmlformats.org/officeDocument/2006/relationships/image" Target="../media/image225.png"/><Relationship Id="rId16" Type="http://schemas.openxmlformats.org/officeDocument/2006/relationships/image" Target="../media/image23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27.png"/><Relationship Id="rId11" Type="http://schemas.openxmlformats.org/officeDocument/2006/relationships/image" Target="../media/image442.svg"/><Relationship Id="rId5" Type="http://schemas.openxmlformats.org/officeDocument/2006/relationships/image" Target="../media/image436.svg"/><Relationship Id="rId15" Type="http://schemas.openxmlformats.org/officeDocument/2006/relationships/image" Target="../media/image446.svg"/><Relationship Id="rId10" Type="http://schemas.openxmlformats.org/officeDocument/2006/relationships/image" Target="../media/image229.png"/><Relationship Id="rId19" Type="http://schemas.openxmlformats.org/officeDocument/2006/relationships/image" Target="../media/image364.svg"/><Relationship Id="rId4" Type="http://schemas.openxmlformats.org/officeDocument/2006/relationships/image" Target="../media/image226.png"/><Relationship Id="rId9" Type="http://schemas.openxmlformats.org/officeDocument/2006/relationships/image" Target="../media/image440.svg"/><Relationship Id="rId14" Type="http://schemas.openxmlformats.org/officeDocument/2006/relationships/image" Target="../media/image2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13" Type="http://schemas.openxmlformats.org/officeDocument/2006/relationships/image" Target="../media/image460.svg"/><Relationship Id="rId18" Type="http://schemas.openxmlformats.org/officeDocument/2006/relationships/image" Target="../media/image241.png"/><Relationship Id="rId3" Type="http://schemas.openxmlformats.org/officeDocument/2006/relationships/image" Target="../media/image450.svg"/><Relationship Id="rId7" Type="http://schemas.openxmlformats.org/officeDocument/2006/relationships/image" Target="../media/image454.svg"/><Relationship Id="rId12" Type="http://schemas.openxmlformats.org/officeDocument/2006/relationships/image" Target="../media/image238.png"/><Relationship Id="rId17" Type="http://schemas.openxmlformats.org/officeDocument/2006/relationships/image" Target="../media/image464.svg"/><Relationship Id="rId2" Type="http://schemas.openxmlformats.org/officeDocument/2006/relationships/image" Target="../media/image233.png"/><Relationship Id="rId16" Type="http://schemas.openxmlformats.org/officeDocument/2006/relationships/image" Target="../media/image2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5.png"/><Relationship Id="rId11" Type="http://schemas.openxmlformats.org/officeDocument/2006/relationships/image" Target="../media/image458.svg"/><Relationship Id="rId5" Type="http://schemas.openxmlformats.org/officeDocument/2006/relationships/image" Target="../media/image452.svg"/><Relationship Id="rId15" Type="http://schemas.openxmlformats.org/officeDocument/2006/relationships/image" Target="../media/image462.svg"/><Relationship Id="rId10" Type="http://schemas.openxmlformats.org/officeDocument/2006/relationships/image" Target="../media/image237.png"/><Relationship Id="rId19" Type="http://schemas.openxmlformats.org/officeDocument/2006/relationships/image" Target="../media/image466.svg"/><Relationship Id="rId4" Type="http://schemas.openxmlformats.org/officeDocument/2006/relationships/image" Target="../media/image234.png"/><Relationship Id="rId9" Type="http://schemas.openxmlformats.org/officeDocument/2006/relationships/image" Target="../media/image456.svg"/><Relationship Id="rId14" Type="http://schemas.openxmlformats.org/officeDocument/2006/relationships/image" Target="../media/image2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.png"/><Relationship Id="rId13" Type="http://schemas.openxmlformats.org/officeDocument/2006/relationships/image" Target="../media/image478.svg"/><Relationship Id="rId18" Type="http://schemas.openxmlformats.org/officeDocument/2006/relationships/image" Target="../media/image240.png"/><Relationship Id="rId3" Type="http://schemas.openxmlformats.org/officeDocument/2006/relationships/image" Target="../media/image468.svg"/><Relationship Id="rId7" Type="http://schemas.openxmlformats.org/officeDocument/2006/relationships/image" Target="../media/image472.svg"/><Relationship Id="rId12" Type="http://schemas.openxmlformats.org/officeDocument/2006/relationships/image" Target="../media/image247.png"/><Relationship Id="rId17" Type="http://schemas.openxmlformats.org/officeDocument/2006/relationships/image" Target="../media/image482.svg"/><Relationship Id="rId2" Type="http://schemas.openxmlformats.org/officeDocument/2006/relationships/image" Target="../media/image242.png"/><Relationship Id="rId16" Type="http://schemas.openxmlformats.org/officeDocument/2006/relationships/image" Target="../media/image24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4.png"/><Relationship Id="rId11" Type="http://schemas.openxmlformats.org/officeDocument/2006/relationships/image" Target="../media/image476.svg"/><Relationship Id="rId5" Type="http://schemas.openxmlformats.org/officeDocument/2006/relationships/image" Target="../media/image470.svg"/><Relationship Id="rId15" Type="http://schemas.openxmlformats.org/officeDocument/2006/relationships/image" Target="../media/image480.svg"/><Relationship Id="rId10" Type="http://schemas.openxmlformats.org/officeDocument/2006/relationships/image" Target="../media/image246.png"/><Relationship Id="rId19" Type="http://schemas.openxmlformats.org/officeDocument/2006/relationships/image" Target="../media/image464.svg"/><Relationship Id="rId4" Type="http://schemas.openxmlformats.org/officeDocument/2006/relationships/image" Target="../media/image243.png"/><Relationship Id="rId9" Type="http://schemas.openxmlformats.org/officeDocument/2006/relationships/image" Target="../media/image474.svg"/><Relationship Id="rId14" Type="http://schemas.openxmlformats.org/officeDocument/2006/relationships/image" Target="../media/image24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png"/><Relationship Id="rId13" Type="http://schemas.openxmlformats.org/officeDocument/2006/relationships/image" Target="../media/image494.svg"/><Relationship Id="rId18" Type="http://schemas.openxmlformats.org/officeDocument/2006/relationships/image" Target="../media/image240.png"/><Relationship Id="rId3" Type="http://schemas.openxmlformats.org/officeDocument/2006/relationships/image" Target="../media/image484.svg"/><Relationship Id="rId7" Type="http://schemas.openxmlformats.org/officeDocument/2006/relationships/image" Target="../media/image488.svg"/><Relationship Id="rId12" Type="http://schemas.openxmlformats.org/officeDocument/2006/relationships/image" Target="../media/image255.png"/><Relationship Id="rId17" Type="http://schemas.openxmlformats.org/officeDocument/2006/relationships/image" Target="../media/image498.svg"/><Relationship Id="rId2" Type="http://schemas.openxmlformats.org/officeDocument/2006/relationships/image" Target="../media/image250.png"/><Relationship Id="rId16" Type="http://schemas.openxmlformats.org/officeDocument/2006/relationships/image" Target="../media/image25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2.png"/><Relationship Id="rId11" Type="http://schemas.openxmlformats.org/officeDocument/2006/relationships/image" Target="../media/image492.svg"/><Relationship Id="rId5" Type="http://schemas.openxmlformats.org/officeDocument/2006/relationships/image" Target="../media/image486.svg"/><Relationship Id="rId15" Type="http://schemas.openxmlformats.org/officeDocument/2006/relationships/image" Target="../media/image496.svg"/><Relationship Id="rId10" Type="http://schemas.openxmlformats.org/officeDocument/2006/relationships/image" Target="../media/image254.png"/><Relationship Id="rId19" Type="http://schemas.openxmlformats.org/officeDocument/2006/relationships/image" Target="../media/image464.svg"/><Relationship Id="rId4" Type="http://schemas.openxmlformats.org/officeDocument/2006/relationships/image" Target="../media/image251.png"/><Relationship Id="rId9" Type="http://schemas.openxmlformats.org/officeDocument/2006/relationships/image" Target="../media/image490.svg"/><Relationship Id="rId14" Type="http://schemas.openxmlformats.org/officeDocument/2006/relationships/image" Target="../media/image2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png"/><Relationship Id="rId13" Type="http://schemas.openxmlformats.org/officeDocument/2006/relationships/image" Target="../media/image510.svg"/><Relationship Id="rId3" Type="http://schemas.openxmlformats.org/officeDocument/2006/relationships/image" Target="../media/image500.svg"/><Relationship Id="rId7" Type="http://schemas.openxmlformats.org/officeDocument/2006/relationships/image" Target="../media/image504.svg"/><Relationship Id="rId12" Type="http://schemas.openxmlformats.org/officeDocument/2006/relationships/image" Target="../media/image263.png"/><Relationship Id="rId17" Type="http://schemas.openxmlformats.org/officeDocument/2006/relationships/image" Target="../media/image464.svg"/><Relationship Id="rId2" Type="http://schemas.openxmlformats.org/officeDocument/2006/relationships/image" Target="../media/image258.png"/><Relationship Id="rId16" Type="http://schemas.openxmlformats.org/officeDocument/2006/relationships/image" Target="../media/image2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0.png"/><Relationship Id="rId11" Type="http://schemas.openxmlformats.org/officeDocument/2006/relationships/image" Target="../media/image508.svg"/><Relationship Id="rId5" Type="http://schemas.openxmlformats.org/officeDocument/2006/relationships/image" Target="../media/image502.svg"/><Relationship Id="rId15" Type="http://schemas.openxmlformats.org/officeDocument/2006/relationships/image" Target="../media/image512.svg"/><Relationship Id="rId10" Type="http://schemas.openxmlformats.org/officeDocument/2006/relationships/image" Target="../media/image262.png"/><Relationship Id="rId4" Type="http://schemas.openxmlformats.org/officeDocument/2006/relationships/image" Target="../media/image259.png"/><Relationship Id="rId9" Type="http://schemas.openxmlformats.org/officeDocument/2006/relationships/image" Target="../media/image506.svg"/><Relationship Id="rId14" Type="http://schemas.openxmlformats.org/officeDocument/2006/relationships/image" Target="../media/image264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4.png"/><Relationship Id="rId21" Type="http://schemas.openxmlformats.org/officeDocument/2006/relationships/image" Target="../media/image26.svg"/><Relationship Id="rId42" Type="http://schemas.openxmlformats.org/officeDocument/2006/relationships/image" Target="../media/image32.png"/><Relationship Id="rId47" Type="http://schemas.openxmlformats.org/officeDocument/2006/relationships/image" Target="../media/image52.svg"/><Relationship Id="rId63" Type="http://schemas.openxmlformats.org/officeDocument/2006/relationships/image" Target="../media/image68.svg"/><Relationship Id="rId68" Type="http://schemas.openxmlformats.org/officeDocument/2006/relationships/image" Target="../media/image45.png"/><Relationship Id="rId84" Type="http://schemas.openxmlformats.org/officeDocument/2006/relationships/image" Target="../media/image53.png"/><Relationship Id="rId89" Type="http://schemas.openxmlformats.org/officeDocument/2006/relationships/image" Target="../media/image94.svg"/><Relationship Id="rId16" Type="http://schemas.openxmlformats.org/officeDocument/2006/relationships/image" Target="../media/image19.png"/><Relationship Id="rId11" Type="http://schemas.openxmlformats.org/officeDocument/2006/relationships/image" Target="../media/image16.svg"/><Relationship Id="rId32" Type="http://schemas.openxmlformats.org/officeDocument/2006/relationships/image" Target="../media/image27.png"/><Relationship Id="rId37" Type="http://schemas.openxmlformats.org/officeDocument/2006/relationships/image" Target="../media/image42.svg"/><Relationship Id="rId53" Type="http://schemas.openxmlformats.org/officeDocument/2006/relationships/image" Target="../media/image58.svg"/><Relationship Id="rId58" Type="http://schemas.openxmlformats.org/officeDocument/2006/relationships/image" Target="../media/image40.png"/><Relationship Id="rId74" Type="http://schemas.openxmlformats.org/officeDocument/2006/relationships/image" Target="../media/image48.png"/><Relationship Id="rId79" Type="http://schemas.openxmlformats.org/officeDocument/2006/relationships/image" Target="../media/image84.svg"/><Relationship Id="rId5" Type="http://schemas.openxmlformats.org/officeDocument/2006/relationships/image" Target="../media/image10.svg"/><Relationship Id="rId90" Type="http://schemas.openxmlformats.org/officeDocument/2006/relationships/image" Target="../media/image56.png"/><Relationship Id="rId95" Type="http://schemas.openxmlformats.org/officeDocument/2006/relationships/image" Target="../media/image100.svg"/><Relationship Id="rId22" Type="http://schemas.openxmlformats.org/officeDocument/2006/relationships/image" Target="../media/image22.png"/><Relationship Id="rId27" Type="http://schemas.openxmlformats.org/officeDocument/2006/relationships/image" Target="../media/image32.svg"/><Relationship Id="rId43" Type="http://schemas.openxmlformats.org/officeDocument/2006/relationships/image" Target="../media/image48.svg"/><Relationship Id="rId48" Type="http://schemas.openxmlformats.org/officeDocument/2006/relationships/image" Target="../media/image35.png"/><Relationship Id="rId64" Type="http://schemas.openxmlformats.org/officeDocument/2006/relationships/image" Target="../media/image43.png"/><Relationship Id="rId69" Type="http://schemas.openxmlformats.org/officeDocument/2006/relationships/image" Target="../media/image74.svg"/><Relationship Id="rId80" Type="http://schemas.openxmlformats.org/officeDocument/2006/relationships/image" Target="../media/image51.png"/><Relationship Id="rId85" Type="http://schemas.openxmlformats.org/officeDocument/2006/relationships/image" Target="../media/image90.svg"/><Relationship Id="rId3" Type="http://schemas.openxmlformats.org/officeDocument/2006/relationships/image" Target="../media/image8.sv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5" Type="http://schemas.openxmlformats.org/officeDocument/2006/relationships/image" Target="../media/image30.svg"/><Relationship Id="rId33" Type="http://schemas.openxmlformats.org/officeDocument/2006/relationships/image" Target="../media/image38.svg"/><Relationship Id="rId38" Type="http://schemas.openxmlformats.org/officeDocument/2006/relationships/image" Target="../media/image30.png"/><Relationship Id="rId46" Type="http://schemas.openxmlformats.org/officeDocument/2006/relationships/image" Target="../media/image34.png"/><Relationship Id="rId59" Type="http://schemas.openxmlformats.org/officeDocument/2006/relationships/image" Target="../media/image64.svg"/><Relationship Id="rId67" Type="http://schemas.openxmlformats.org/officeDocument/2006/relationships/image" Target="../media/image72.svg"/><Relationship Id="rId20" Type="http://schemas.openxmlformats.org/officeDocument/2006/relationships/image" Target="../media/image21.png"/><Relationship Id="rId41" Type="http://schemas.openxmlformats.org/officeDocument/2006/relationships/image" Target="../media/image46.svg"/><Relationship Id="rId54" Type="http://schemas.openxmlformats.org/officeDocument/2006/relationships/image" Target="../media/image38.png"/><Relationship Id="rId62" Type="http://schemas.openxmlformats.org/officeDocument/2006/relationships/image" Target="../media/image42.png"/><Relationship Id="rId70" Type="http://schemas.openxmlformats.org/officeDocument/2006/relationships/image" Target="../media/image46.png"/><Relationship Id="rId75" Type="http://schemas.openxmlformats.org/officeDocument/2006/relationships/image" Target="../media/image80.svg"/><Relationship Id="rId83" Type="http://schemas.openxmlformats.org/officeDocument/2006/relationships/image" Target="../media/image88.svg"/><Relationship Id="rId88" Type="http://schemas.openxmlformats.org/officeDocument/2006/relationships/image" Target="../media/image55.png"/><Relationship Id="rId91" Type="http://schemas.openxmlformats.org/officeDocument/2006/relationships/image" Target="../media/image96.svg"/><Relationship Id="rId96" Type="http://schemas.openxmlformats.org/officeDocument/2006/relationships/image" Target="../media/image5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5" Type="http://schemas.openxmlformats.org/officeDocument/2006/relationships/image" Target="../media/image20.svg"/><Relationship Id="rId23" Type="http://schemas.openxmlformats.org/officeDocument/2006/relationships/image" Target="../media/image28.svg"/><Relationship Id="rId28" Type="http://schemas.openxmlformats.org/officeDocument/2006/relationships/image" Target="../media/image25.png"/><Relationship Id="rId36" Type="http://schemas.openxmlformats.org/officeDocument/2006/relationships/image" Target="../media/image29.png"/><Relationship Id="rId49" Type="http://schemas.openxmlformats.org/officeDocument/2006/relationships/image" Target="../media/image54.svg"/><Relationship Id="rId57" Type="http://schemas.openxmlformats.org/officeDocument/2006/relationships/image" Target="../media/image62.svg"/><Relationship Id="rId10" Type="http://schemas.openxmlformats.org/officeDocument/2006/relationships/image" Target="../media/image16.png"/><Relationship Id="rId31" Type="http://schemas.openxmlformats.org/officeDocument/2006/relationships/image" Target="../media/image36.svg"/><Relationship Id="rId44" Type="http://schemas.openxmlformats.org/officeDocument/2006/relationships/image" Target="../media/image33.png"/><Relationship Id="rId52" Type="http://schemas.openxmlformats.org/officeDocument/2006/relationships/image" Target="../media/image37.png"/><Relationship Id="rId60" Type="http://schemas.openxmlformats.org/officeDocument/2006/relationships/image" Target="../media/image41.png"/><Relationship Id="rId65" Type="http://schemas.openxmlformats.org/officeDocument/2006/relationships/image" Target="../media/image70.svg"/><Relationship Id="rId73" Type="http://schemas.openxmlformats.org/officeDocument/2006/relationships/image" Target="../media/image78.svg"/><Relationship Id="rId78" Type="http://schemas.openxmlformats.org/officeDocument/2006/relationships/image" Target="../media/image50.png"/><Relationship Id="rId81" Type="http://schemas.openxmlformats.org/officeDocument/2006/relationships/image" Target="../media/image86.svg"/><Relationship Id="rId86" Type="http://schemas.openxmlformats.org/officeDocument/2006/relationships/image" Target="../media/image54.png"/><Relationship Id="rId94" Type="http://schemas.openxmlformats.org/officeDocument/2006/relationships/image" Target="../media/image58.png"/><Relationship Id="rId99" Type="http://schemas.openxmlformats.org/officeDocument/2006/relationships/image" Target="../media/image104.svg"/><Relationship Id="rId4" Type="http://schemas.openxmlformats.org/officeDocument/2006/relationships/image" Target="../media/image13.png"/><Relationship Id="rId9" Type="http://schemas.openxmlformats.org/officeDocument/2006/relationships/image" Target="../media/image14.svg"/><Relationship Id="rId13" Type="http://schemas.openxmlformats.org/officeDocument/2006/relationships/image" Target="../media/image18.svg"/><Relationship Id="rId18" Type="http://schemas.openxmlformats.org/officeDocument/2006/relationships/image" Target="../media/image20.png"/><Relationship Id="rId39" Type="http://schemas.openxmlformats.org/officeDocument/2006/relationships/image" Target="../media/image44.svg"/><Relationship Id="rId34" Type="http://schemas.openxmlformats.org/officeDocument/2006/relationships/image" Target="../media/image28.png"/><Relationship Id="rId50" Type="http://schemas.openxmlformats.org/officeDocument/2006/relationships/image" Target="../media/image36.png"/><Relationship Id="rId55" Type="http://schemas.openxmlformats.org/officeDocument/2006/relationships/image" Target="../media/image60.svg"/><Relationship Id="rId76" Type="http://schemas.openxmlformats.org/officeDocument/2006/relationships/image" Target="../media/image49.png"/><Relationship Id="rId97" Type="http://schemas.openxmlformats.org/officeDocument/2006/relationships/image" Target="../media/image102.svg"/><Relationship Id="rId7" Type="http://schemas.openxmlformats.org/officeDocument/2006/relationships/image" Target="../media/image12.svg"/><Relationship Id="rId71" Type="http://schemas.openxmlformats.org/officeDocument/2006/relationships/image" Target="../media/image76.svg"/><Relationship Id="rId92" Type="http://schemas.openxmlformats.org/officeDocument/2006/relationships/image" Target="../media/image57.png"/><Relationship Id="rId2" Type="http://schemas.openxmlformats.org/officeDocument/2006/relationships/image" Target="../media/image12.png"/><Relationship Id="rId29" Type="http://schemas.openxmlformats.org/officeDocument/2006/relationships/image" Target="../media/image34.svg"/><Relationship Id="rId24" Type="http://schemas.openxmlformats.org/officeDocument/2006/relationships/image" Target="../media/image23.png"/><Relationship Id="rId40" Type="http://schemas.openxmlformats.org/officeDocument/2006/relationships/image" Target="../media/image31.png"/><Relationship Id="rId45" Type="http://schemas.openxmlformats.org/officeDocument/2006/relationships/image" Target="../media/image50.svg"/><Relationship Id="rId66" Type="http://schemas.openxmlformats.org/officeDocument/2006/relationships/image" Target="../media/image44.png"/><Relationship Id="rId87" Type="http://schemas.openxmlformats.org/officeDocument/2006/relationships/image" Target="../media/image92.svg"/><Relationship Id="rId61" Type="http://schemas.openxmlformats.org/officeDocument/2006/relationships/image" Target="../media/image66.svg"/><Relationship Id="rId82" Type="http://schemas.openxmlformats.org/officeDocument/2006/relationships/image" Target="../media/image52.png"/><Relationship Id="rId19" Type="http://schemas.openxmlformats.org/officeDocument/2006/relationships/image" Target="../media/image24.svg"/><Relationship Id="rId14" Type="http://schemas.openxmlformats.org/officeDocument/2006/relationships/image" Target="../media/image18.png"/><Relationship Id="rId30" Type="http://schemas.openxmlformats.org/officeDocument/2006/relationships/image" Target="../media/image26.png"/><Relationship Id="rId35" Type="http://schemas.openxmlformats.org/officeDocument/2006/relationships/image" Target="../media/image40.svg"/><Relationship Id="rId56" Type="http://schemas.openxmlformats.org/officeDocument/2006/relationships/image" Target="../media/image39.png"/><Relationship Id="rId77" Type="http://schemas.openxmlformats.org/officeDocument/2006/relationships/image" Target="../media/image82.svg"/><Relationship Id="rId8" Type="http://schemas.openxmlformats.org/officeDocument/2006/relationships/image" Target="../media/image15.png"/><Relationship Id="rId51" Type="http://schemas.openxmlformats.org/officeDocument/2006/relationships/image" Target="../media/image56.svg"/><Relationship Id="rId72" Type="http://schemas.openxmlformats.org/officeDocument/2006/relationships/image" Target="../media/image47.png"/><Relationship Id="rId93" Type="http://schemas.openxmlformats.org/officeDocument/2006/relationships/image" Target="../media/image98.svg"/><Relationship Id="rId98" Type="http://schemas.openxmlformats.org/officeDocument/2006/relationships/image" Target="../media/image6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13" Type="http://schemas.openxmlformats.org/officeDocument/2006/relationships/image" Target="../media/image464.svg"/><Relationship Id="rId18" Type="http://schemas.openxmlformats.org/officeDocument/2006/relationships/image" Target="../media/image272.png"/><Relationship Id="rId26" Type="http://schemas.openxmlformats.org/officeDocument/2006/relationships/image" Target="../media/image276.png"/><Relationship Id="rId3" Type="http://schemas.openxmlformats.org/officeDocument/2006/relationships/image" Target="../media/image514.svg"/><Relationship Id="rId21" Type="http://schemas.openxmlformats.org/officeDocument/2006/relationships/image" Target="../media/image530.svg"/><Relationship Id="rId7" Type="http://schemas.openxmlformats.org/officeDocument/2006/relationships/image" Target="../media/image518.svg"/><Relationship Id="rId12" Type="http://schemas.openxmlformats.org/officeDocument/2006/relationships/image" Target="../media/image240.png"/><Relationship Id="rId17" Type="http://schemas.openxmlformats.org/officeDocument/2006/relationships/image" Target="../media/image526.svg"/><Relationship Id="rId25" Type="http://schemas.openxmlformats.org/officeDocument/2006/relationships/image" Target="../media/image534.svg"/><Relationship Id="rId2" Type="http://schemas.openxmlformats.org/officeDocument/2006/relationships/image" Target="../media/image265.png"/><Relationship Id="rId16" Type="http://schemas.openxmlformats.org/officeDocument/2006/relationships/image" Target="../media/image271.png"/><Relationship Id="rId20" Type="http://schemas.openxmlformats.org/officeDocument/2006/relationships/image" Target="../media/image273.png"/><Relationship Id="rId29" Type="http://schemas.openxmlformats.org/officeDocument/2006/relationships/image" Target="../media/image53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7.png"/><Relationship Id="rId11" Type="http://schemas.openxmlformats.org/officeDocument/2006/relationships/image" Target="../media/image522.svg"/><Relationship Id="rId24" Type="http://schemas.openxmlformats.org/officeDocument/2006/relationships/image" Target="../media/image275.png"/><Relationship Id="rId5" Type="http://schemas.openxmlformats.org/officeDocument/2006/relationships/image" Target="../media/image516.svg"/><Relationship Id="rId15" Type="http://schemas.openxmlformats.org/officeDocument/2006/relationships/image" Target="../media/image524.svg"/><Relationship Id="rId23" Type="http://schemas.openxmlformats.org/officeDocument/2006/relationships/image" Target="../media/image532.svg"/><Relationship Id="rId28" Type="http://schemas.openxmlformats.org/officeDocument/2006/relationships/image" Target="../media/image277.png"/><Relationship Id="rId10" Type="http://schemas.openxmlformats.org/officeDocument/2006/relationships/image" Target="../media/image269.png"/><Relationship Id="rId19" Type="http://schemas.openxmlformats.org/officeDocument/2006/relationships/image" Target="../media/image528.svg"/><Relationship Id="rId31" Type="http://schemas.openxmlformats.org/officeDocument/2006/relationships/image" Target="../media/image540.svg"/><Relationship Id="rId4" Type="http://schemas.openxmlformats.org/officeDocument/2006/relationships/image" Target="../media/image266.png"/><Relationship Id="rId9" Type="http://schemas.openxmlformats.org/officeDocument/2006/relationships/image" Target="../media/image520.svg"/><Relationship Id="rId14" Type="http://schemas.openxmlformats.org/officeDocument/2006/relationships/image" Target="../media/image270.png"/><Relationship Id="rId22" Type="http://schemas.openxmlformats.org/officeDocument/2006/relationships/image" Target="../media/image274.png"/><Relationship Id="rId27" Type="http://schemas.openxmlformats.org/officeDocument/2006/relationships/image" Target="../media/image536.svg"/><Relationship Id="rId30" Type="http://schemas.openxmlformats.org/officeDocument/2006/relationships/image" Target="../media/image278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2.svg"/><Relationship Id="rId18" Type="http://schemas.openxmlformats.org/officeDocument/2006/relationships/image" Target="../media/image287.png"/><Relationship Id="rId26" Type="http://schemas.openxmlformats.org/officeDocument/2006/relationships/image" Target="../media/image291.png"/><Relationship Id="rId39" Type="http://schemas.openxmlformats.org/officeDocument/2006/relationships/image" Target="../media/image578.svg"/><Relationship Id="rId21" Type="http://schemas.openxmlformats.org/officeDocument/2006/relationships/image" Target="../media/image560.svg"/><Relationship Id="rId34" Type="http://schemas.openxmlformats.org/officeDocument/2006/relationships/image" Target="../media/image295.png"/><Relationship Id="rId42" Type="http://schemas.openxmlformats.org/officeDocument/2006/relationships/image" Target="../media/image299.png"/><Relationship Id="rId47" Type="http://schemas.openxmlformats.org/officeDocument/2006/relationships/image" Target="../media/image464.svg"/><Relationship Id="rId7" Type="http://schemas.openxmlformats.org/officeDocument/2006/relationships/image" Target="../media/image546.svg"/><Relationship Id="rId2" Type="http://schemas.openxmlformats.org/officeDocument/2006/relationships/image" Target="../media/image279.png"/><Relationship Id="rId16" Type="http://schemas.openxmlformats.org/officeDocument/2006/relationships/image" Target="../media/image286.png"/><Relationship Id="rId29" Type="http://schemas.openxmlformats.org/officeDocument/2006/relationships/image" Target="../media/image56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81.png"/><Relationship Id="rId11" Type="http://schemas.openxmlformats.org/officeDocument/2006/relationships/image" Target="../media/image550.svg"/><Relationship Id="rId24" Type="http://schemas.openxmlformats.org/officeDocument/2006/relationships/image" Target="../media/image290.png"/><Relationship Id="rId32" Type="http://schemas.openxmlformats.org/officeDocument/2006/relationships/image" Target="../media/image294.png"/><Relationship Id="rId37" Type="http://schemas.openxmlformats.org/officeDocument/2006/relationships/image" Target="../media/image576.svg"/><Relationship Id="rId40" Type="http://schemas.openxmlformats.org/officeDocument/2006/relationships/image" Target="../media/image298.png"/><Relationship Id="rId45" Type="http://schemas.openxmlformats.org/officeDocument/2006/relationships/image" Target="../media/image584.svg"/><Relationship Id="rId5" Type="http://schemas.openxmlformats.org/officeDocument/2006/relationships/image" Target="../media/image544.svg"/><Relationship Id="rId15" Type="http://schemas.openxmlformats.org/officeDocument/2006/relationships/image" Target="../media/image554.svg"/><Relationship Id="rId23" Type="http://schemas.openxmlformats.org/officeDocument/2006/relationships/image" Target="../media/image562.svg"/><Relationship Id="rId28" Type="http://schemas.openxmlformats.org/officeDocument/2006/relationships/image" Target="../media/image292.png"/><Relationship Id="rId36" Type="http://schemas.openxmlformats.org/officeDocument/2006/relationships/image" Target="../media/image296.png"/><Relationship Id="rId10" Type="http://schemas.openxmlformats.org/officeDocument/2006/relationships/image" Target="../media/image283.png"/><Relationship Id="rId19" Type="http://schemas.openxmlformats.org/officeDocument/2006/relationships/image" Target="../media/image558.svg"/><Relationship Id="rId31" Type="http://schemas.openxmlformats.org/officeDocument/2006/relationships/image" Target="../media/image570.svg"/><Relationship Id="rId44" Type="http://schemas.openxmlformats.org/officeDocument/2006/relationships/image" Target="../media/image300.png"/><Relationship Id="rId4" Type="http://schemas.openxmlformats.org/officeDocument/2006/relationships/image" Target="../media/image280.png"/><Relationship Id="rId9" Type="http://schemas.openxmlformats.org/officeDocument/2006/relationships/image" Target="../media/image548.svg"/><Relationship Id="rId14" Type="http://schemas.openxmlformats.org/officeDocument/2006/relationships/image" Target="../media/image285.png"/><Relationship Id="rId22" Type="http://schemas.openxmlformats.org/officeDocument/2006/relationships/image" Target="../media/image289.png"/><Relationship Id="rId27" Type="http://schemas.openxmlformats.org/officeDocument/2006/relationships/image" Target="../media/image566.svg"/><Relationship Id="rId30" Type="http://schemas.openxmlformats.org/officeDocument/2006/relationships/image" Target="../media/image293.png"/><Relationship Id="rId35" Type="http://schemas.openxmlformats.org/officeDocument/2006/relationships/image" Target="../media/image574.svg"/><Relationship Id="rId43" Type="http://schemas.openxmlformats.org/officeDocument/2006/relationships/image" Target="../media/image582.svg"/><Relationship Id="rId8" Type="http://schemas.openxmlformats.org/officeDocument/2006/relationships/image" Target="../media/image282.png"/><Relationship Id="rId3" Type="http://schemas.openxmlformats.org/officeDocument/2006/relationships/image" Target="../media/image542.svg"/><Relationship Id="rId12" Type="http://schemas.openxmlformats.org/officeDocument/2006/relationships/image" Target="../media/image284.png"/><Relationship Id="rId17" Type="http://schemas.openxmlformats.org/officeDocument/2006/relationships/image" Target="../media/image556.svg"/><Relationship Id="rId25" Type="http://schemas.openxmlformats.org/officeDocument/2006/relationships/image" Target="../media/image564.svg"/><Relationship Id="rId33" Type="http://schemas.openxmlformats.org/officeDocument/2006/relationships/image" Target="../media/image572.svg"/><Relationship Id="rId38" Type="http://schemas.openxmlformats.org/officeDocument/2006/relationships/image" Target="../media/image297.png"/><Relationship Id="rId46" Type="http://schemas.openxmlformats.org/officeDocument/2006/relationships/image" Target="../media/image240.png"/><Relationship Id="rId20" Type="http://schemas.openxmlformats.org/officeDocument/2006/relationships/image" Target="../media/image288.png"/><Relationship Id="rId41" Type="http://schemas.openxmlformats.org/officeDocument/2006/relationships/image" Target="../media/image580.sv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6.svg"/><Relationship Id="rId18" Type="http://schemas.openxmlformats.org/officeDocument/2006/relationships/image" Target="../media/image309.png"/><Relationship Id="rId26" Type="http://schemas.openxmlformats.org/officeDocument/2006/relationships/image" Target="../media/image313.png"/><Relationship Id="rId39" Type="http://schemas.openxmlformats.org/officeDocument/2006/relationships/image" Target="../media/image622.svg"/><Relationship Id="rId21" Type="http://schemas.openxmlformats.org/officeDocument/2006/relationships/image" Target="../media/image604.svg"/><Relationship Id="rId34" Type="http://schemas.openxmlformats.org/officeDocument/2006/relationships/image" Target="../media/image317.png"/><Relationship Id="rId42" Type="http://schemas.openxmlformats.org/officeDocument/2006/relationships/image" Target="../media/image321.png"/><Relationship Id="rId47" Type="http://schemas.openxmlformats.org/officeDocument/2006/relationships/image" Target="../media/image630.svg"/><Relationship Id="rId50" Type="http://schemas.openxmlformats.org/officeDocument/2006/relationships/image" Target="../media/image240.png"/><Relationship Id="rId7" Type="http://schemas.openxmlformats.org/officeDocument/2006/relationships/image" Target="../media/image590.svg"/><Relationship Id="rId2" Type="http://schemas.openxmlformats.org/officeDocument/2006/relationships/image" Target="../media/image301.png"/><Relationship Id="rId16" Type="http://schemas.openxmlformats.org/officeDocument/2006/relationships/image" Target="../media/image308.png"/><Relationship Id="rId29" Type="http://schemas.openxmlformats.org/officeDocument/2006/relationships/image" Target="../media/image612.svg"/><Relationship Id="rId11" Type="http://schemas.openxmlformats.org/officeDocument/2006/relationships/image" Target="../media/image594.svg"/><Relationship Id="rId24" Type="http://schemas.openxmlformats.org/officeDocument/2006/relationships/image" Target="../media/image312.png"/><Relationship Id="rId32" Type="http://schemas.openxmlformats.org/officeDocument/2006/relationships/image" Target="../media/image316.png"/><Relationship Id="rId37" Type="http://schemas.openxmlformats.org/officeDocument/2006/relationships/image" Target="../media/image620.svg"/><Relationship Id="rId40" Type="http://schemas.openxmlformats.org/officeDocument/2006/relationships/image" Target="../media/image320.png"/><Relationship Id="rId45" Type="http://schemas.openxmlformats.org/officeDocument/2006/relationships/image" Target="../media/image628.svg"/><Relationship Id="rId53" Type="http://schemas.openxmlformats.org/officeDocument/2006/relationships/image" Target="../media/image634.svg"/><Relationship Id="rId5" Type="http://schemas.openxmlformats.org/officeDocument/2006/relationships/image" Target="../media/image588.svg"/><Relationship Id="rId10" Type="http://schemas.openxmlformats.org/officeDocument/2006/relationships/image" Target="../media/image305.png"/><Relationship Id="rId19" Type="http://schemas.openxmlformats.org/officeDocument/2006/relationships/image" Target="../media/image602.svg"/><Relationship Id="rId31" Type="http://schemas.openxmlformats.org/officeDocument/2006/relationships/image" Target="../media/image614.svg"/><Relationship Id="rId44" Type="http://schemas.openxmlformats.org/officeDocument/2006/relationships/image" Target="../media/image322.png"/><Relationship Id="rId52" Type="http://schemas.openxmlformats.org/officeDocument/2006/relationships/image" Target="../media/image325.png"/><Relationship Id="rId4" Type="http://schemas.openxmlformats.org/officeDocument/2006/relationships/image" Target="../media/image302.png"/><Relationship Id="rId9" Type="http://schemas.openxmlformats.org/officeDocument/2006/relationships/image" Target="../media/image592.svg"/><Relationship Id="rId14" Type="http://schemas.openxmlformats.org/officeDocument/2006/relationships/image" Target="../media/image307.png"/><Relationship Id="rId22" Type="http://schemas.openxmlformats.org/officeDocument/2006/relationships/image" Target="../media/image311.png"/><Relationship Id="rId27" Type="http://schemas.openxmlformats.org/officeDocument/2006/relationships/image" Target="../media/image610.svg"/><Relationship Id="rId30" Type="http://schemas.openxmlformats.org/officeDocument/2006/relationships/image" Target="../media/image315.png"/><Relationship Id="rId35" Type="http://schemas.openxmlformats.org/officeDocument/2006/relationships/image" Target="../media/image618.svg"/><Relationship Id="rId43" Type="http://schemas.openxmlformats.org/officeDocument/2006/relationships/image" Target="../media/image626.svg"/><Relationship Id="rId48" Type="http://schemas.openxmlformats.org/officeDocument/2006/relationships/image" Target="../media/image324.png"/><Relationship Id="rId8" Type="http://schemas.openxmlformats.org/officeDocument/2006/relationships/image" Target="../media/image304.png"/><Relationship Id="rId51" Type="http://schemas.openxmlformats.org/officeDocument/2006/relationships/image" Target="../media/image464.svg"/><Relationship Id="rId3" Type="http://schemas.openxmlformats.org/officeDocument/2006/relationships/image" Target="../media/image586.svg"/><Relationship Id="rId12" Type="http://schemas.openxmlformats.org/officeDocument/2006/relationships/image" Target="../media/image306.png"/><Relationship Id="rId17" Type="http://schemas.openxmlformats.org/officeDocument/2006/relationships/image" Target="../media/image600.svg"/><Relationship Id="rId25" Type="http://schemas.openxmlformats.org/officeDocument/2006/relationships/image" Target="../media/image608.svg"/><Relationship Id="rId33" Type="http://schemas.openxmlformats.org/officeDocument/2006/relationships/image" Target="../media/image616.svg"/><Relationship Id="rId38" Type="http://schemas.openxmlformats.org/officeDocument/2006/relationships/image" Target="../media/image319.png"/><Relationship Id="rId46" Type="http://schemas.openxmlformats.org/officeDocument/2006/relationships/image" Target="../media/image323.png"/><Relationship Id="rId20" Type="http://schemas.openxmlformats.org/officeDocument/2006/relationships/image" Target="../media/image310.png"/><Relationship Id="rId41" Type="http://schemas.openxmlformats.org/officeDocument/2006/relationships/image" Target="../media/image62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03.png"/><Relationship Id="rId15" Type="http://schemas.openxmlformats.org/officeDocument/2006/relationships/image" Target="../media/image598.svg"/><Relationship Id="rId23" Type="http://schemas.openxmlformats.org/officeDocument/2006/relationships/image" Target="../media/image606.svg"/><Relationship Id="rId28" Type="http://schemas.openxmlformats.org/officeDocument/2006/relationships/image" Target="../media/image314.png"/><Relationship Id="rId36" Type="http://schemas.openxmlformats.org/officeDocument/2006/relationships/image" Target="../media/image318.png"/><Relationship Id="rId49" Type="http://schemas.openxmlformats.org/officeDocument/2006/relationships/image" Target="../media/image632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9.png"/><Relationship Id="rId13" Type="http://schemas.openxmlformats.org/officeDocument/2006/relationships/image" Target="../media/image646.svg"/><Relationship Id="rId18" Type="http://schemas.openxmlformats.org/officeDocument/2006/relationships/image" Target="../media/image334.png"/><Relationship Id="rId3" Type="http://schemas.openxmlformats.org/officeDocument/2006/relationships/image" Target="../media/image636.svg"/><Relationship Id="rId21" Type="http://schemas.openxmlformats.org/officeDocument/2006/relationships/image" Target="../media/image654.svg"/><Relationship Id="rId7" Type="http://schemas.openxmlformats.org/officeDocument/2006/relationships/image" Target="../media/image640.svg"/><Relationship Id="rId12" Type="http://schemas.openxmlformats.org/officeDocument/2006/relationships/image" Target="../media/image331.png"/><Relationship Id="rId17" Type="http://schemas.openxmlformats.org/officeDocument/2006/relationships/image" Target="../media/image650.svg"/><Relationship Id="rId25" Type="http://schemas.openxmlformats.org/officeDocument/2006/relationships/image" Target="../media/image658.svg"/><Relationship Id="rId2" Type="http://schemas.openxmlformats.org/officeDocument/2006/relationships/image" Target="../media/image326.png"/><Relationship Id="rId16" Type="http://schemas.openxmlformats.org/officeDocument/2006/relationships/image" Target="../media/image333.png"/><Relationship Id="rId20" Type="http://schemas.openxmlformats.org/officeDocument/2006/relationships/image" Target="../media/image33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8.png"/><Relationship Id="rId11" Type="http://schemas.openxmlformats.org/officeDocument/2006/relationships/image" Target="../media/image644.svg"/><Relationship Id="rId24" Type="http://schemas.openxmlformats.org/officeDocument/2006/relationships/image" Target="../media/image337.png"/><Relationship Id="rId5" Type="http://schemas.openxmlformats.org/officeDocument/2006/relationships/image" Target="../media/image638.svg"/><Relationship Id="rId15" Type="http://schemas.openxmlformats.org/officeDocument/2006/relationships/image" Target="../media/image648.svg"/><Relationship Id="rId23" Type="http://schemas.openxmlformats.org/officeDocument/2006/relationships/image" Target="../media/image656.svg"/><Relationship Id="rId10" Type="http://schemas.openxmlformats.org/officeDocument/2006/relationships/image" Target="../media/image330.png"/><Relationship Id="rId19" Type="http://schemas.openxmlformats.org/officeDocument/2006/relationships/image" Target="../media/image652.svg"/><Relationship Id="rId4" Type="http://schemas.openxmlformats.org/officeDocument/2006/relationships/image" Target="../media/image327.png"/><Relationship Id="rId9" Type="http://schemas.openxmlformats.org/officeDocument/2006/relationships/image" Target="../media/image642.svg"/><Relationship Id="rId14" Type="http://schemas.openxmlformats.org/officeDocument/2006/relationships/image" Target="../media/image332.png"/><Relationship Id="rId22" Type="http://schemas.openxmlformats.org/officeDocument/2006/relationships/image" Target="../media/image3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1.png"/><Relationship Id="rId13" Type="http://schemas.openxmlformats.org/officeDocument/2006/relationships/image" Target="../media/image654.svg"/><Relationship Id="rId18" Type="http://schemas.openxmlformats.org/officeDocument/2006/relationships/image" Target="../media/image345.png"/><Relationship Id="rId3" Type="http://schemas.openxmlformats.org/officeDocument/2006/relationships/image" Target="../media/image660.svg"/><Relationship Id="rId7" Type="http://schemas.openxmlformats.org/officeDocument/2006/relationships/image" Target="../media/image664.svg"/><Relationship Id="rId12" Type="http://schemas.openxmlformats.org/officeDocument/2006/relationships/image" Target="../media/image335.png"/><Relationship Id="rId17" Type="http://schemas.openxmlformats.org/officeDocument/2006/relationships/image" Target="../media/image672.svg"/><Relationship Id="rId2" Type="http://schemas.openxmlformats.org/officeDocument/2006/relationships/image" Target="../media/image338.png"/><Relationship Id="rId16" Type="http://schemas.openxmlformats.org/officeDocument/2006/relationships/image" Target="../media/image34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40.png"/><Relationship Id="rId11" Type="http://schemas.openxmlformats.org/officeDocument/2006/relationships/image" Target="../media/image668.svg"/><Relationship Id="rId5" Type="http://schemas.openxmlformats.org/officeDocument/2006/relationships/image" Target="../media/image662.svg"/><Relationship Id="rId15" Type="http://schemas.openxmlformats.org/officeDocument/2006/relationships/image" Target="../media/image670.svg"/><Relationship Id="rId10" Type="http://schemas.openxmlformats.org/officeDocument/2006/relationships/image" Target="../media/image342.png"/><Relationship Id="rId19" Type="http://schemas.openxmlformats.org/officeDocument/2006/relationships/image" Target="../media/image674.svg"/><Relationship Id="rId4" Type="http://schemas.openxmlformats.org/officeDocument/2006/relationships/image" Target="../media/image339.png"/><Relationship Id="rId9" Type="http://schemas.openxmlformats.org/officeDocument/2006/relationships/image" Target="../media/image666.svg"/><Relationship Id="rId14" Type="http://schemas.openxmlformats.org/officeDocument/2006/relationships/image" Target="../media/image3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9.png"/><Relationship Id="rId13" Type="http://schemas.openxmlformats.org/officeDocument/2006/relationships/image" Target="../media/image686.svg"/><Relationship Id="rId18" Type="http://schemas.openxmlformats.org/officeDocument/2006/relationships/image" Target="../media/image354.png"/><Relationship Id="rId26" Type="http://schemas.openxmlformats.org/officeDocument/2006/relationships/image" Target="../media/image357.png"/><Relationship Id="rId3" Type="http://schemas.openxmlformats.org/officeDocument/2006/relationships/image" Target="../media/image676.svg"/><Relationship Id="rId21" Type="http://schemas.openxmlformats.org/officeDocument/2006/relationships/image" Target="../media/image654.svg"/><Relationship Id="rId7" Type="http://schemas.openxmlformats.org/officeDocument/2006/relationships/image" Target="../media/image680.svg"/><Relationship Id="rId12" Type="http://schemas.openxmlformats.org/officeDocument/2006/relationships/image" Target="../media/image351.png"/><Relationship Id="rId17" Type="http://schemas.openxmlformats.org/officeDocument/2006/relationships/image" Target="../media/image690.svg"/><Relationship Id="rId25" Type="http://schemas.openxmlformats.org/officeDocument/2006/relationships/image" Target="../media/image696.svg"/><Relationship Id="rId2" Type="http://schemas.openxmlformats.org/officeDocument/2006/relationships/image" Target="../media/image346.png"/><Relationship Id="rId16" Type="http://schemas.openxmlformats.org/officeDocument/2006/relationships/image" Target="../media/image353.png"/><Relationship Id="rId20" Type="http://schemas.openxmlformats.org/officeDocument/2006/relationships/image" Target="../media/image33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48.png"/><Relationship Id="rId11" Type="http://schemas.openxmlformats.org/officeDocument/2006/relationships/image" Target="../media/image684.svg"/><Relationship Id="rId24" Type="http://schemas.openxmlformats.org/officeDocument/2006/relationships/image" Target="../media/image356.png"/><Relationship Id="rId5" Type="http://schemas.openxmlformats.org/officeDocument/2006/relationships/image" Target="../media/image678.svg"/><Relationship Id="rId15" Type="http://schemas.openxmlformats.org/officeDocument/2006/relationships/image" Target="../media/image688.svg"/><Relationship Id="rId23" Type="http://schemas.openxmlformats.org/officeDocument/2006/relationships/image" Target="../media/image694.svg"/><Relationship Id="rId10" Type="http://schemas.openxmlformats.org/officeDocument/2006/relationships/image" Target="../media/image350.png"/><Relationship Id="rId19" Type="http://schemas.openxmlformats.org/officeDocument/2006/relationships/image" Target="../media/image692.svg"/><Relationship Id="rId4" Type="http://schemas.openxmlformats.org/officeDocument/2006/relationships/image" Target="../media/image347.png"/><Relationship Id="rId9" Type="http://schemas.openxmlformats.org/officeDocument/2006/relationships/image" Target="../media/image682.svg"/><Relationship Id="rId14" Type="http://schemas.openxmlformats.org/officeDocument/2006/relationships/image" Target="../media/image352.png"/><Relationship Id="rId22" Type="http://schemas.openxmlformats.org/officeDocument/2006/relationships/image" Target="../media/image355.png"/><Relationship Id="rId27" Type="http://schemas.openxmlformats.org/officeDocument/2006/relationships/image" Target="../media/image698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1.png"/><Relationship Id="rId13" Type="http://schemas.openxmlformats.org/officeDocument/2006/relationships/image" Target="../media/image710.svg"/><Relationship Id="rId18" Type="http://schemas.openxmlformats.org/officeDocument/2006/relationships/image" Target="../media/image366.png"/><Relationship Id="rId26" Type="http://schemas.openxmlformats.org/officeDocument/2006/relationships/image" Target="../media/image370.png"/><Relationship Id="rId3" Type="http://schemas.openxmlformats.org/officeDocument/2006/relationships/image" Target="../media/image700.svg"/><Relationship Id="rId21" Type="http://schemas.openxmlformats.org/officeDocument/2006/relationships/image" Target="../media/image718.svg"/><Relationship Id="rId7" Type="http://schemas.openxmlformats.org/officeDocument/2006/relationships/image" Target="../media/image704.svg"/><Relationship Id="rId12" Type="http://schemas.openxmlformats.org/officeDocument/2006/relationships/image" Target="../media/image363.png"/><Relationship Id="rId17" Type="http://schemas.openxmlformats.org/officeDocument/2006/relationships/image" Target="../media/image714.svg"/><Relationship Id="rId25" Type="http://schemas.openxmlformats.org/officeDocument/2006/relationships/image" Target="../media/image722.svg"/><Relationship Id="rId2" Type="http://schemas.openxmlformats.org/officeDocument/2006/relationships/image" Target="../media/image358.png"/><Relationship Id="rId16" Type="http://schemas.openxmlformats.org/officeDocument/2006/relationships/image" Target="../media/image365.png"/><Relationship Id="rId20" Type="http://schemas.openxmlformats.org/officeDocument/2006/relationships/image" Target="../media/image367.png"/><Relationship Id="rId29" Type="http://schemas.openxmlformats.org/officeDocument/2006/relationships/image" Target="../media/image726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60.png"/><Relationship Id="rId11" Type="http://schemas.openxmlformats.org/officeDocument/2006/relationships/image" Target="../media/image708.svg"/><Relationship Id="rId24" Type="http://schemas.openxmlformats.org/officeDocument/2006/relationships/image" Target="../media/image369.png"/><Relationship Id="rId5" Type="http://schemas.openxmlformats.org/officeDocument/2006/relationships/image" Target="../media/image702.svg"/><Relationship Id="rId15" Type="http://schemas.openxmlformats.org/officeDocument/2006/relationships/image" Target="../media/image712.svg"/><Relationship Id="rId23" Type="http://schemas.openxmlformats.org/officeDocument/2006/relationships/image" Target="../media/image720.svg"/><Relationship Id="rId28" Type="http://schemas.openxmlformats.org/officeDocument/2006/relationships/image" Target="../media/image371.png"/><Relationship Id="rId10" Type="http://schemas.openxmlformats.org/officeDocument/2006/relationships/image" Target="../media/image362.png"/><Relationship Id="rId19" Type="http://schemas.openxmlformats.org/officeDocument/2006/relationships/image" Target="../media/image716.svg"/><Relationship Id="rId31" Type="http://schemas.openxmlformats.org/officeDocument/2006/relationships/image" Target="../media/image728.svg"/><Relationship Id="rId4" Type="http://schemas.openxmlformats.org/officeDocument/2006/relationships/image" Target="../media/image359.png"/><Relationship Id="rId9" Type="http://schemas.openxmlformats.org/officeDocument/2006/relationships/image" Target="../media/image706.svg"/><Relationship Id="rId14" Type="http://schemas.openxmlformats.org/officeDocument/2006/relationships/image" Target="../media/image364.png"/><Relationship Id="rId22" Type="http://schemas.openxmlformats.org/officeDocument/2006/relationships/image" Target="../media/image368.png"/><Relationship Id="rId27" Type="http://schemas.openxmlformats.org/officeDocument/2006/relationships/image" Target="../media/image724.svg"/><Relationship Id="rId30" Type="http://schemas.openxmlformats.org/officeDocument/2006/relationships/image" Target="../media/image37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5.png"/><Relationship Id="rId13" Type="http://schemas.openxmlformats.org/officeDocument/2006/relationships/image" Target="../media/image739.svg"/><Relationship Id="rId18" Type="http://schemas.openxmlformats.org/officeDocument/2006/relationships/image" Target="../media/image370.png"/><Relationship Id="rId26" Type="http://schemas.openxmlformats.org/officeDocument/2006/relationships/image" Target="../media/image383.png"/><Relationship Id="rId3" Type="http://schemas.openxmlformats.org/officeDocument/2006/relationships/image" Target="../media/image729.svg"/><Relationship Id="rId21" Type="http://schemas.openxmlformats.org/officeDocument/2006/relationships/image" Target="../media/image746.svg"/><Relationship Id="rId7" Type="http://schemas.openxmlformats.org/officeDocument/2006/relationships/image" Target="../media/image733.svg"/><Relationship Id="rId12" Type="http://schemas.openxmlformats.org/officeDocument/2006/relationships/image" Target="../media/image377.png"/><Relationship Id="rId17" Type="http://schemas.openxmlformats.org/officeDocument/2006/relationships/image" Target="../media/image743.svg"/><Relationship Id="rId25" Type="http://schemas.openxmlformats.org/officeDocument/2006/relationships/image" Target="../media/image750.svg"/><Relationship Id="rId2" Type="http://schemas.openxmlformats.org/officeDocument/2006/relationships/image" Target="../media/image371.png"/><Relationship Id="rId16" Type="http://schemas.openxmlformats.org/officeDocument/2006/relationships/image" Target="../media/image379.png"/><Relationship Id="rId20" Type="http://schemas.openxmlformats.org/officeDocument/2006/relationships/image" Target="../media/image380.png"/><Relationship Id="rId29" Type="http://schemas.openxmlformats.org/officeDocument/2006/relationships/image" Target="../media/image754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74.png"/><Relationship Id="rId11" Type="http://schemas.openxmlformats.org/officeDocument/2006/relationships/image" Target="../media/image737.svg"/><Relationship Id="rId24" Type="http://schemas.openxmlformats.org/officeDocument/2006/relationships/image" Target="../media/image382.png"/><Relationship Id="rId5" Type="http://schemas.openxmlformats.org/officeDocument/2006/relationships/image" Target="../media/image731.svg"/><Relationship Id="rId15" Type="http://schemas.openxmlformats.org/officeDocument/2006/relationships/image" Target="../media/image741.svg"/><Relationship Id="rId23" Type="http://schemas.openxmlformats.org/officeDocument/2006/relationships/image" Target="../media/image748.svg"/><Relationship Id="rId28" Type="http://schemas.openxmlformats.org/officeDocument/2006/relationships/image" Target="../media/image384.png"/><Relationship Id="rId10" Type="http://schemas.openxmlformats.org/officeDocument/2006/relationships/image" Target="../media/image376.png"/><Relationship Id="rId19" Type="http://schemas.openxmlformats.org/officeDocument/2006/relationships/image" Target="../media/image744.svg"/><Relationship Id="rId31" Type="http://schemas.openxmlformats.org/officeDocument/2006/relationships/image" Target="../media/image756.svg"/><Relationship Id="rId4" Type="http://schemas.openxmlformats.org/officeDocument/2006/relationships/image" Target="../media/image373.png"/><Relationship Id="rId9" Type="http://schemas.openxmlformats.org/officeDocument/2006/relationships/image" Target="../media/image735.svg"/><Relationship Id="rId14" Type="http://schemas.openxmlformats.org/officeDocument/2006/relationships/image" Target="../media/image378.png"/><Relationship Id="rId22" Type="http://schemas.openxmlformats.org/officeDocument/2006/relationships/image" Target="../media/image381.png"/><Relationship Id="rId27" Type="http://schemas.openxmlformats.org/officeDocument/2006/relationships/image" Target="../media/image752.svg"/><Relationship Id="rId30" Type="http://schemas.openxmlformats.org/officeDocument/2006/relationships/image" Target="../media/image38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9.png"/><Relationship Id="rId13" Type="http://schemas.openxmlformats.org/officeDocument/2006/relationships/image" Target="../media/image768.svg"/><Relationship Id="rId18" Type="http://schemas.openxmlformats.org/officeDocument/2006/relationships/image" Target="../media/image394.png"/><Relationship Id="rId3" Type="http://schemas.openxmlformats.org/officeDocument/2006/relationships/image" Target="../media/image758.svg"/><Relationship Id="rId21" Type="http://schemas.openxmlformats.org/officeDocument/2006/relationships/image" Target="../media/image776.svg"/><Relationship Id="rId7" Type="http://schemas.openxmlformats.org/officeDocument/2006/relationships/image" Target="../media/image762.svg"/><Relationship Id="rId12" Type="http://schemas.openxmlformats.org/officeDocument/2006/relationships/image" Target="../media/image391.png"/><Relationship Id="rId17" Type="http://schemas.openxmlformats.org/officeDocument/2006/relationships/image" Target="../media/image772.svg"/><Relationship Id="rId25" Type="http://schemas.openxmlformats.org/officeDocument/2006/relationships/image" Target="../media/image778.svg"/><Relationship Id="rId2" Type="http://schemas.openxmlformats.org/officeDocument/2006/relationships/image" Target="../media/image386.png"/><Relationship Id="rId16" Type="http://schemas.openxmlformats.org/officeDocument/2006/relationships/image" Target="../media/image393.png"/><Relationship Id="rId20" Type="http://schemas.openxmlformats.org/officeDocument/2006/relationships/image" Target="../media/image39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88.png"/><Relationship Id="rId11" Type="http://schemas.openxmlformats.org/officeDocument/2006/relationships/image" Target="../media/image766.svg"/><Relationship Id="rId24" Type="http://schemas.openxmlformats.org/officeDocument/2006/relationships/image" Target="../media/image396.png"/><Relationship Id="rId5" Type="http://schemas.openxmlformats.org/officeDocument/2006/relationships/image" Target="../media/image760.svg"/><Relationship Id="rId15" Type="http://schemas.openxmlformats.org/officeDocument/2006/relationships/image" Target="../media/image770.svg"/><Relationship Id="rId23" Type="http://schemas.openxmlformats.org/officeDocument/2006/relationships/image" Target="../media/image744.svg"/><Relationship Id="rId10" Type="http://schemas.openxmlformats.org/officeDocument/2006/relationships/image" Target="../media/image390.png"/><Relationship Id="rId19" Type="http://schemas.openxmlformats.org/officeDocument/2006/relationships/image" Target="../media/image774.svg"/><Relationship Id="rId4" Type="http://schemas.openxmlformats.org/officeDocument/2006/relationships/image" Target="../media/image387.png"/><Relationship Id="rId9" Type="http://schemas.openxmlformats.org/officeDocument/2006/relationships/image" Target="../media/image764.svg"/><Relationship Id="rId14" Type="http://schemas.openxmlformats.org/officeDocument/2006/relationships/image" Target="../media/image392.png"/><Relationship Id="rId22" Type="http://schemas.openxmlformats.org/officeDocument/2006/relationships/image" Target="../media/image37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13" Type="http://schemas.openxmlformats.org/officeDocument/2006/relationships/image" Target="../media/image790.svg"/><Relationship Id="rId18" Type="http://schemas.openxmlformats.org/officeDocument/2006/relationships/image" Target="../media/image405.png"/><Relationship Id="rId26" Type="http://schemas.openxmlformats.org/officeDocument/2006/relationships/image" Target="../media/image409.png"/><Relationship Id="rId3" Type="http://schemas.openxmlformats.org/officeDocument/2006/relationships/image" Target="../media/image780.svg"/><Relationship Id="rId21" Type="http://schemas.openxmlformats.org/officeDocument/2006/relationships/image" Target="../media/image798.svg"/><Relationship Id="rId7" Type="http://schemas.openxmlformats.org/officeDocument/2006/relationships/image" Target="../media/image784.svg"/><Relationship Id="rId12" Type="http://schemas.openxmlformats.org/officeDocument/2006/relationships/image" Target="../media/image402.png"/><Relationship Id="rId17" Type="http://schemas.openxmlformats.org/officeDocument/2006/relationships/image" Target="../media/image794.svg"/><Relationship Id="rId25" Type="http://schemas.openxmlformats.org/officeDocument/2006/relationships/image" Target="../media/image802.svg"/><Relationship Id="rId2" Type="http://schemas.openxmlformats.org/officeDocument/2006/relationships/image" Target="../media/image397.png"/><Relationship Id="rId16" Type="http://schemas.openxmlformats.org/officeDocument/2006/relationships/image" Target="../media/image404.png"/><Relationship Id="rId20" Type="http://schemas.openxmlformats.org/officeDocument/2006/relationships/image" Target="../media/image406.png"/><Relationship Id="rId29" Type="http://schemas.openxmlformats.org/officeDocument/2006/relationships/image" Target="../media/image806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99.png"/><Relationship Id="rId11" Type="http://schemas.openxmlformats.org/officeDocument/2006/relationships/image" Target="../media/image788.svg"/><Relationship Id="rId24" Type="http://schemas.openxmlformats.org/officeDocument/2006/relationships/image" Target="../media/image408.png"/><Relationship Id="rId5" Type="http://schemas.openxmlformats.org/officeDocument/2006/relationships/image" Target="../media/image782.svg"/><Relationship Id="rId15" Type="http://schemas.openxmlformats.org/officeDocument/2006/relationships/image" Target="../media/image792.svg"/><Relationship Id="rId23" Type="http://schemas.openxmlformats.org/officeDocument/2006/relationships/image" Target="../media/image800.svg"/><Relationship Id="rId28" Type="http://schemas.openxmlformats.org/officeDocument/2006/relationships/image" Target="../media/image410.png"/><Relationship Id="rId10" Type="http://schemas.openxmlformats.org/officeDocument/2006/relationships/image" Target="../media/image401.png"/><Relationship Id="rId19" Type="http://schemas.openxmlformats.org/officeDocument/2006/relationships/image" Target="../media/image796.svg"/><Relationship Id="rId4" Type="http://schemas.openxmlformats.org/officeDocument/2006/relationships/image" Target="../media/image398.png"/><Relationship Id="rId9" Type="http://schemas.openxmlformats.org/officeDocument/2006/relationships/image" Target="../media/image786.svg"/><Relationship Id="rId14" Type="http://schemas.openxmlformats.org/officeDocument/2006/relationships/image" Target="../media/image403.png"/><Relationship Id="rId22" Type="http://schemas.openxmlformats.org/officeDocument/2006/relationships/image" Target="../media/image407.png"/><Relationship Id="rId27" Type="http://schemas.openxmlformats.org/officeDocument/2006/relationships/image" Target="../media/image804.sv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6.svg"/><Relationship Id="rId18" Type="http://schemas.openxmlformats.org/officeDocument/2006/relationships/image" Target="../media/image69.png"/><Relationship Id="rId26" Type="http://schemas.openxmlformats.org/officeDocument/2006/relationships/image" Target="../media/image73.png"/><Relationship Id="rId21" Type="http://schemas.openxmlformats.org/officeDocument/2006/relationships/image" Target="../media/image124.svg"/><Relationship Id="rId34" Type="http://schemas.openxmlformats.org/officeDocument/2006/relationships/image" Target="../media/image42.png"/><Relationship Id="rId7" Type="http://schemas.openxmlformats.org/officeDocument/2006/relationships/image" Target="../media/image110.svg"/><Relationship Id="rId12" Type="http://schemas.openxmlformats.org/officeDocument/2006/relationships/image" Target="../media/image66.png"/><Relationship Id="rId17" Type="http://schemas.openxmlformats.org/officeDocument/2006/relationships/image" Target="../media/image120.svg"/><Relationship Id="rId25" Type="http://schemas.openxmlformats.org/officeDocument/2006/relationships/image" Target="../media/image128.svg"/><Relationship Id="rId33" Type="http://schemas.openxmlformats.org/officeDocument/2006/relationships/image" Target="../media/image136.svg"/><Relationship Id="rId2" Type="http://schemas.openxmlformats.org/officeDocument/2006/relationships/image" Target="../media/image61.png"/><Relationship Id="rId16" Type="http://schemas.openxmlformats.org/officeDocument/2006/relationships/image" Target="../media/image68.png"/><Relationship Id="rId20" Type="http://schemas.openxmlformats.org/officeDocument/2006/relationships/image" Target="../media/image70.png"/><Relationship Id="rId29" Type="http://schemas.openxmlformats.org/officeDocument/2006/relationships/image" Target="../media/image132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3.png"/><Relationship Id="rId11" Type="http://schemas.openxmlformats.org/officeDocument/2006/relationships/image" Target="../media/image114.svg"/><Relationship Id="rId24" Type="http://schemas.openxmlformats.org/officeDocument/2006/relationships/image" Target="../media/image72.png"/><Relationship Id="rId32" Type="http://schemas.openxmlformats.org/officeDocument/2006/relationships/image" Target="../media/image76.png"/><Relationship Id="rId37" Type="http://schemas.openxmlformats.org/officeDocument/2006/relationships/image" Target="../media/image138.svg"/><Relationship Id="rId5" Type="http://schemas.openxmlformats.org/officeDocument/2006/relationships/image" Target="../media/image108.svg"/><Relationship Id="rId15" Type="http://schemas.openxmlformats.org/officeDocument/2006/relationships/image" Target="../media/image118.svg"/><Relationship Id="rId23" Type="http://schemas.openxmlformats.org/officeDocument/2006/relationships/image" Target="../media/image126.svg"/><Relationship Id="rId28" Type="http://schemas.openxmlformats.org/officeDocument/2006/relationships/image" Target="../media/image74.png"/><Relationship Id="rId36" Type="http://schemas.openxmlformats.org/officeDocument/2006/relationships/image" Target="../media/image77.png"/><Relationship Id="rId10" Type="http://schemas.openxmlformats.org/officeDocument/2006/relationships/image" Target="../media/image65.png"/><Relationship Id="rId19" Type="http://schemas.openxmlformats.org/officeDocument/2006/relationships/image" Target="../media/image122.svg"/><Relationship Id="rId31" Type="http://schemas.openxmlformats.org/officeDocument/2006/relationships/image" Target="../media/image134.svg"/><Relationship Id="rId4" Type="http://schemas.openxmlformats.org/officeDocument/2006/relationships/image" Target="../media/image62.png"/><Relationship Id="rId9" Type="http://schemas.openxmlformats.org/officeDocument/2006/relationships/image" Target="../media/image112.svg"/><Relationship Id="rId14" Type="http://schemas.openxmlformats.org/officeDocument/2006/relationships/image" Target="../media/image67.png"/><Relationship Id="rId22" Type="http://schemas.openxmlformats.org/officeDocument/2006/relationships/image" Target="../media/image71.png"/><Relationship Id="rId27" Type="http://schemas.openxmlformats.org/officeDocument/2006/relationships/image" Target="../media/image130.svg"/><Relationship Id="rId30" Type="http://schemas.openxmlformats.org/officeDocument/2006/relationships/image" Target="../media/image75.png"/><Relationship Id="rId35" Type="http://schemas.openxmlformats.org/officeDocument/2006/relationships/image" Target="../media/image68.svg"/><Relationship Id="rId8" Type="http://schemas.openxmlformats.org/officeDocument/2006/relationships/image" Target="../media/image64.png"/><Relationship Id="rId3" Type="http://schemas.openxmlformats.org/officeDocument/2006/relationships/image" Target="../media/image106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4.png"/><Relationship Id="rId13" Type="http://schemas.openxmlformats.org/officeDocument/2006/relationships/image" Target="../media/image818.svg"/><Relationship Id="rId3" Type="http://schemas.openxmlformats.org/officeDocument/2006/relationships/image" Target="../media/image808.svg"/><Relationship Id="rId7" Type="http://schemas.openxmlformats.org/officeDocument/2006/relationships/image" Target="../media/image812.svg"/><Relationship Id="rId12" Type="http://schemas.openxmlformats.org/officeDocument/2006/relationships/image" Target="../media/image416.png"/><Relationship Id="rId2" Type="http://schemas.openxmlformats.org/officeDocument/2006/relationships/image" Target="../media/image41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13.png"/><Relationship Id="rId11" Type="http://schemas.openxmlformats.org/officeDocument/2006/relationships/image" Target="../media/image816.svg"/><Relationship Id="rId5" Type="http://schemas.openxmlformats.org/officeDocument/2006/relationships/image" Target="../media/image810.svg"/><Relationship Id="rId15" Type="http://schemas.openxmlformats.org/officeDocument/2006/relationships/image" Target="../media/image820.svg"/><Relationship Id="rId10" Type="http://schemas.openxmlformats.org/officeDocument/2006/relationships/image" Target="../media/image415.png"/><Relationship Id="rId4" Type="http://schemas.openxmlformats.org/officeDocument/2006/relationships/image" Target="../media/image412.png"/><Relationship Id="rId9" Type="http://schemas.openxmlformats.org/officeDocument/2006/relationships/image" Target="../media/image814.svg"/><Relationship Id="rId14" Type="http://schemas.openxmlformats.org/officeDocument/2006/relationships/image" Target="../media/image41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1.png"/><Relationship Id="rId13" Type="http://schemas.openxmlformats.org/officeDocument/2006/relationships/image" Target="../media/image832.svg"/><Relationship Id="rId3" Type="http://schemas.openxmlformats.org/officeDocument/2006/relationships/image" Target="../media/image822.svg"/><Relationship Id="rId7" Type="http://schemas.openxmlformats.org/officeDocument/2006/relationships/image" Target="../media/image826.svg"/><Relationship Id="rId12" Type="http://schemas.openxmlformats.org/officeDocument/2006/relationships/image" Target="../media/image423.png"/><Relationship Id="rId2" Type="http://schemas.openxmlformats.org/officeDocument/2006/relationships/image" Target="../media/image41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0.png"/><Relationship Id="rId11" Type="http://schemas.openxmlformats.org/officeDocument/2006/relationships/image" Target="../media/image830.svg"/><Relationship Id="rId5" Type="http://schemas.openxmlformats.org/officeDocument/2006/relationships/image" Target="../media/image824.svg"/><Relationship Id="rId15" Type="http://schemas.openxmlformats.org/officeDocument/2006/relationships/image" Target="../media/image820.svg"/><Relationship Id="rId10" Type="http://schemas.openxmlformats.org/officeDocument/2006/relationships/image" Target="../media/image422.png"/><Relationship Id="rId4" Type="http://schemas.openxmlformats.org/officeDocument/2006/relationships/image" Target="../media/image419.png"/><Relationship Id="rId9" Type="http://schemas.openxmlformats.org/officeDocument/2006/relationships/image" Target="../media/image828.svg"/><Relationship Id="rId14" Type="http://schemas.openxmlformats.org/officeDocument/2006/relationships/image" Target="../media/image41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7.png"/><Relationship Id="rId13" Type="http://schemas.openxmlformats.org/officeDocument/2006/relationships/image" Target="../media/image828.svg"/><Relationship Id="rId3" Type="http://schemas.openxmlformats.org/officeDocument/2006/relationships/image" Target="../media/image834.svg"/><Relationship Id="rId7" Type="http://schemas.openxmlformats.org/officeDocument/2006/relationships/image" Target="../media/image838.svg"/><Relationship Id="rId12" Type="http://schemas.openxmlformats.org/officeDocument/2006/relationships/image" Target="../media/image421.png"/><Relationship Id="rId17" Type="http://schemas.openxmlformats.org/officeDocument/2006/relationships/image" Target="../media/image820.svg"/><Relationship Id="rId2" Type="http://schemas.openxmlformats.org/officeDocument/2006/relationships/image" Target="../media/image424.png"/><Relationship Id="rId16" Type="http://schemas.openxmlformats.org/officeDocument/2006/relationships/image" Target="../media/image41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6.png"/><Relationship Id="rId11" Type="http://schemas.openxmlformats.org/officeDocument/2006/relationships/image" Target="../media/image842.svg"/><Relationship Id="rId5" Type="http://schemas.openxmlformats.org/officeDocument/2006/relationships/image" Target="../media/image836.svg"/><Relationship Id="rId15" Type="http://schemas.openxmlformats.org/officeDocument/2006/relationships/image" Target="../media/image844.svg"/><Relationship Id="rId10" Type="http://schemas.openxmlformats.org/officeDocument/2006/relationships/image" Target="../media/image428.png"/><Relationship Id="rId4" Type="http://schemas.openxmlformats.org/officeDocument/2006/relationships/image" Target="../media/image425.png"/><Relationship Id="rId9" Type="http://schemas.openxmlformats.org/officeDocument/2006/relationships/image" Target="../media/image840.svg"/><Relationship Id="rId14" Type="http://schemas.openxmlformats.org/officeDocument/2006/relationships/image" Target="../media/image42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3.png"/><Relationship Id="rId13" Type="http://schemas.openxmlformats.org/officeDocument/2006/relationships/image" Target="../media/image856.svg"/><Relationship Id="rId18" Type="http://schemas.openxmlformats.org/officeDocument/2006/relationships/image" Target="../media/image417.png"/><Relationship Id="rId3" Type="http://schemas.openxmlformats.org/officeDocument/2006/relationships/image" Target="../media/image846.svg"/><Relationship Id="rId7" Type="http://schemas.openxmlformats.org/officeDocument/2006/relationships/image" Target="../media/image850.svg"/><Relationship Id="rId12" Type="http://schemas.openxmlformats.org/officeDocument/2006/relationships/image" Target="../media/image435.png"/><Relationship Id="rId17" Type="http://schemas.openxmlformats.org/officeDocument/2006/relationships/image" Target="../media/image860.svg"/><Relationship Id="rId2" Type="http://schemas.openxmlformats.org/officeDocument/2006/relationships/image" Target="../media/image430.png"/><Relationship Id="rId16" Type="http://schemas.openxmlformats.org/officeDocument/2006/relationships/image" Target="../media/image43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2.png"/><Relationship Id="rId11" Type="http://schemas.openxmlformats.org/officeDocument/2006/relationships/image" Target="../media/image854.svg"/><Relationship Id="rId5" Type="http://schemas.openxmlformats.org/officeDocument/2006/relationships/image" Target="../media/image848.svg"/><Relationship Id="rId15" Type="http://schemas.openxmlformats.org/officeDocument/2006/relationships/image" Target="../media/image858.svg"/><Relationship Id="rId10" Type="http://schemas.openxmlformats.org/officeDocument/2006/relationships/image" Target="../media/image434.png"/><Relationship Id="rId19" Type="http://schemas.openxmlformats.org/officeDocument/2006/relationships/image" Target="../media/image820.svg"/><Relationship Id="rId4" Type="http://schemas.openxmlformats.org/officeDocument/2006/relationships/image" Target="../media/image431.png"/><Relationship Id="rId9" Type="http://schemas.openxmlformats.org/officeDocument/2006/relationships/image" Target="../media/image852.svg"/><Relationship Id="rId14" Type="http://schemas.openxmlformats.org/officeDocument/2006/relationships/image" Target="../media/image436.png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0.svg"/><Relationship Id="rId18" Type="http://schemas.openxmlformats.org/officeDocument/2006/relationships/image" Target="../media/image445.png"/><Relationship Id="rId26" Type="http://schemas.openxmlformats.org/officeDocument/2006/relationships/image" Target="../media/image449.png"/><Relationship Id="rId39" Type="http://schemas.openxmlformats.org/officeDocument/2006/relationships/image" Target="../media/image896.svg"/><Relationship Id="rId21" Type="http://schemas.openxmlformats.org/officeDocument/2006/relationships/image" Target="../media/image878.svg"/><Relationship Id="rId34" Type="http://schemas.openxmlformats.org/officeDocument/2006/relationships/image" Target="../media/image453.png"/><Relationship Id="rId42" Type="http://schemas.openxmlformats.org/officeDocument/2006/relationships/image" Target="../media/image457.png"/><Relationship Id="rId47" Type="http://schemas.openxmlformats.org/officeDocument/2006/relationships/image" Target="../media/image904.svg"/><Relationship Id="rId50" Type="http://schemas.openxmlformats.org/officeDocument/2006/relationships/image" Target="../media/image337.png"/><Relationship Id="rId7" Type="http://schemas.openxmlformats.org/officeDocument/2006/relationships/image" Target="../media/image864.svg"/><Relationship Id="rId2" Type="http://schemas.openxmlformats.org/officeDocument/2006/relationships/image" Target="../media/image417.png"/><Relationship Id="rId16" Type="http://schemas.openxmlformats.org/officeDocument/2006/relationships/image" Target="../media/image444.png"/><Relationship Id="rId29" Type="http://schemas.openxmlformats.org/officeDocument/2006/relationships/image" Target="../media/image886.svg"/><Relationship Id="rId11" Type="http://schemas.openxmlformats.org/officeDocument/2006/relationships/image" Target="../media/image868.svg"/><Relationship Id="rId24" Type="http://schemas.openxmlformats.org/officeDocument/2006/relationships/image" Target="../media/image448.png"/><Relationship Id="rId32" Type="http://schemas.openxmlformats.org/officeDocument/2006/relationships/image" Target="../media/image452.png"/><Relationship Id="rId37" Type="http://schemas.openxmlformats.org/officeDocument/2006/relationships/image" Target="../media/image894.svg"/><Relationship Id="rId40" Type="http://schemas.openxmlformats.org/officeDocument/2006/relationships/image" Target="../media/image456.png"/><Relationship Id="rId45" Type="http://schemas.openxmlformats.org/officeDocument/2006/relationships/image" Target="../media/image902.svg"/><Relationship Id="rId53" Type="http://schemas.openxmlformats.org/officeDocument/2006/relationships/image" Target="../media/image908.svg"/><Relationship Id="rId5" Type="http://schemas.openxmlformats.org/officeDocument/2006/relationships/image" Target="../media/image862.svg"/><Relationship Id="rId10" Type="http://schemas.openxmlformats.org/officeDocument/2006/relationships/image" Target="../media/image441.png"/><Relationship Id="rId19" Type="http://schemas.openxmlformats.org/officeDocument/2006/relationships/image" Target="../media/image876.svg"/><Relationship Id="rId31" Type="http://schemas.openxmlformats.org/officeDocument/2006/relationships/image" Target="../media/image888.svg"/><Relationship Id="rId44" Type="http://schemas.openxmlformats.org/officeDocument/2006/relationships/image" Target="../media/image458.png"/><Relationship Id="rId52" Type="http://schemas.openxmlformats.org/officeDocument/2006/relationships/image" Target="../media/image461.png"/><Relationship Id="rId4" Type="http://schemas.openxmlformats.org/officeDocument/2006/relationships/image" Target="../media/image438.png"/><Relationship Id="rId9" Type="http://schemas.openxmlformats.org/officeDocument/2006/relationships/image" Target="../media/image866.svg"/><Relationship Id="rId14" Type="http://schemas.openxmlformats.org/officeDocument/2006/relationships/image" Target="../media/image443.png"/><Relationship Id="rId22" Type="http://schemas.openxmlformats.org/officeDocument/2006/relationships/image" Target="../media/image447.png"/><Relationship Id="rId27" Type="http://schemas.openxmlformats.org/officeDocument/2006/relationships/image" Target="../media/image884.svg"/><Relationship Id="rId30" Type="http://schemas.openxmlformats.org/officeDocument/2006/relationships/image" Target="../media/image451.png"/><Relationship Id="rId35" Type="http://schemas.openxmlformats.org/officeDocument/2006/relationships/image" Target="../media/image892.svg"/><Relationship Id="rId43" Type="http://schemas.openxmlformats.org/officeDocument/2006/relationships/image" Target="../media/image900.svg"/><Relationship Id="rId48" Type="http://schemas.openxmlformats.org/officeDocument/2006/relationships/image" Target="../media/image460.png"/><Relationship Id="rId8" Type="http://schemas.openxmlformats.org/officeDocument/2006/relationships/image" Target="../media/image440.png"/><Relationship Id="rId51" Type="http://schemas.openxmlformats.org/officeDocument/2006/relationships/image" Target="../media/image658.svg"/><Relationship Id="rId3" Type="http://schemas.openxmlformats.org/officeDocument/2006/relationships/image" Target="../media/image820.svg"/><Relationship Id="rId12" Type="http://schemas.openxmlformats.org/officeDocument/2006/relationships/image" Target="../media/image442.png"/><Relationship Id="rId17" Type="http://schemas.openxmlformats.org/officeDocument/2006/relationships/image" Target="../media/image874.svg"/><Relationship Id="rId25" Type="http://schemas.openxmlformats.org/officeDocument/2006/relationships/image" Target="../media/image882.svg"/><Relationship Id="rId33" Type="http://schemas.openxmlformats.org/officeDocument/2006/relationships/image" Target="../media/image890.svg"/><Relationship Id="rId38" Type="http://schemas.openxmlformats.org/officeDocument/2006/relationships/image" Target="../media/image455.png"/><Relationship Id="rId46" Type="http://schemas.openxmlformats.org/officeDocument/2006/relationships/image" Target="../media/image459.png"/><Relationship Id="rId20" Type="http://schemas.openxmlformats.org/officeDocument/2006/relationships/image" Target="../media/image446.png"/><Relationship Id="rId41" Type="http://schemas.openxmlformats.org/officeDocument/2006/relationships/image" Target="../media/image89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9.png"/><Relationship Id="rId15" Type="http://schemas.openxmlformats.org/officeDocument/2006/relationships/image" Target="../media/image872.svg"/><Relationship Id="rId23" Type="http://schemas.openxmlformats.org/officeDocument/2006/relationships/image" Target="../media/image880.svg"/><Relationship Id="rId28" Type="http://schemas.openxmlformats.org/officeDocument/2006/relationships/image" Target="../media/image450.png"/><Relationship Id="rId36" Type="http://schemas.openxmlformats.org/officeDocument/2006/relationships/image" Target="../media/image454.png"/><Relationship Id="rId49" Type="http://schemas.openxmlformats.org/officeDocument/2006/relationships/image" Target="../media/image906.svg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20.svg"/><Relationship Id="rId18" Type="http://schemas.openxmlformats.org/officeDocument/2006/relationships/image" Target="../media/image470.png"/><Relationship Id="rId26" Type="http://schemas.openxmlformats.org/officeDocument/2006/relationships/image" Target="../media/image474.png"/><Relationship Id="rId39" Type="http://schemas.openxmlformats.org/officeDocument/2006/relationships/image" Target="../media/image946.svg"/><Relationship Id="rId21" Type="http://schemas.openxmlformats.org/officeDocument/2006/relationships/image" Target="../media/image928.svg"/><Relationship Id="rId34" Type="http://schemas.openxmlformats.org/officeDocument/2006/relationships/image" Target="../media/image478.png"/><Relationship Id="rId42" Type="http://schemas.openxmlformats.org/officeDocument/2006/relationships/image" Target="../media/image482.png"/><Relationship Id="rId47" Type="http://schemas.openxmlformats.org/officeDocument/2006/relationships/image" Target="../media/image952.svg"/><Relationship Id="rId50" Type="http://schemas.openxmlformats.org/officeDocument/2006/relationships/image" Target="../media/image485.png"/><Relationship Id="rId55" Type="http://schemas.openxmlformats.org/officeDocument/2006/relationships/image" Target="../media/image960.svg"/><Relationship Id="rId7" Type="http://schemas.openxmlformats.org/officeDocument/2006/relationships/image" Target="../media/image914.svg"/><Relationship Id="rId2" Type="http://schemas.openxmlformats.org/officeDocument/2006/relationships/image" Target="../media/image462.png"/><Relationship Id="rId16" Type="http://schemas.openxmlformats.org/officeDocument/2006/relationships/image" Target="../media/image469.png"/><Relationship Id="rId29" Type="http://schemas.openxmlformats.org/officeDocument/2006/relationships/image" Target="../media/image936.svg"/><Relationship Id="rId11" Type="http://schemas.openxmlformats.org/officeDocument/2006/relationships/image" Target="../media/image918.svg"/><Relationship Id="rId24" Type="http://schemas.openxmlformats.org/officeDocument/2006/relationships/image" Target="../media/image473.png"/><Relationship Id="rId32" Type="http://schemas.openxmlformats.org/officeDocument/2006/relationships/image" Target="../media/image477.png"/><Relationship Id="rId37" Type="http://schemas.openxmlformats.org/officeDocument/2006/relationships/image" Target="../media/image944.svg"/><Relationship Id="rId40" Type="http://schemas.openxmlformats.org/officeDocument/2006/relationships/image" Target="../media/image481.png"/><Relationship Id="rId45" Type="http://schemas.openxmlformats.org/officeDocument/2006/relationships/image" Target="../media/image820.svg"/><Relationship Id="rId53" Type="http://schemas.openxmlformats.org/officeDocument/2006/relationships/image" Target="../media/image958.svg"/><Relationship Id="rId58" Type="http://schemas.openxmlformats.org/officeDocument/2006/relationships/image" Target="../media/image489.png"/><Relationship Id="rId5" Type="http://schemas.openxmlformats.org/officeDocument/2006/relationships/image" Target="../media/image912.svg"/><Relationship Id="rId61" Type="http://schemas.openxmlformats.org/officeDocument/2006/relationships/image" Target="../media/image966.svg"/><Relationship Id="rId19" Type="http://schemas.openxmlformats.org/officeDocument/2006/relationships/image" Target="../media/image926.svg"/><Relationship Id="rId14" Type="http://schemas.openxmlformats.org/officeDocument/2006/relationships/image" Target="../media/image468.png"/><Relationship Id="rId22" Type="http://schemas.openxmlformats.org/officeDocument/2006/relationships/image" Target="../media/image472.png"/><Relationship Id="rId27" Type="http://schemas.openxmlformats.org/officeDocument/2006/relationships/image" Target="../media/image934.svg"/><Relationship Id="rId30" Type="http://schemas.openxmlformats.org/officeDocument/2006/relationships/image" Target="../media/image476.png"/><Relationship Id="rId35" Type="http://schemas.openxmlformats.org/officeDocument/2006/relationships/image" Target="../media/image942.svg"/><Relationship Id="rId43" Type="http://schemas.openxmlformats.org/officeDocument/2006/relationships/image" Target="../media/image950.svg"/><Relationship Id="rId48" Type="http://schemas.openxmlformats.org/officeDocument/2006/relationships/image" Target="../media/image484.png"/><Relationship Id="rId56" Type="http://schemas.openxmlformats.org/officeDocument/2006/relationships/image" Target="../media/image488.png"/><Relationship Id="rId8" Type="http://schemas.openxmlformats.org/officeDocument/2006/relationships/image" Target="../media/image465.png"/><Relationship Id="rId51" Type="http://schemas.openxmlformats.org/officeDocument/2006/relationships/image" Target="../media/image956.svg"/><Relationship Id="rId3" Type="http://schemas.openxmlformats.org/officeDocument/2006/relationships/image" Target="../media/image910.svg"/><Relationship Id="rId12" Type="http://schemas.openxmlformats.org/officeDocument/2006/relationships/image" Target="../media/image467.png"/><Relationship Id="rId17" Type="http://schemas.openxmlformats.org/officeDocument/2006/relationships/image" Target="../media/image924.svg"/><Relationship Id="rId25" Type="http://schemas.openxmlformats.org/officeDocument/2006/relationships/image" Target="../media/image932.svg"/><Relationship Id="rId33" Type="http://schemas.openxmlformats.org/officeDocument/2006/relationships/image" Target="../media/image940.svg"/><Relationship Id="rId38" Type="http://schemas.openxmlformats.org/officeDocument/2006/relationships/image" Target="../media/image480.png"/><Relationship Id="rId46" Type="http://schemas.openxmlformats.org/officeDocument/2006/relationships/image" Target="../media/image483.png"/><Relationship Id="rId59" Type="http://schemas.openxmlformats.org/officeDocument/2006/relationships/image" Target="../media/image964.svg"/><Relationship Id="rId20" Type="http://schemas.openxmlformats.org/officeDocument/2006/relationships/image" Target="../media/image471.png"/><Relationship Id="rId41" Type="http://schemas.openxmlformats.org/officeDocument/2006/relationships/image" Target="../media/image948.svg"/><Relationship Id="rId54" Type="http://schemas.openxmlformats.org/officeDocument/2006/relationships/image" Target="../media/image48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64.png"/><Relationship Id="rId15" Type="http://schemas.openxmlformats.org/officeDocument/2006/relationships/image" Target="../media/image922.svg"/><Relationship Id="rId23" Type="http://schemas.openxmlformats.org/officeDocument/2006/relationships/image" Target="../media/image930.svg"/><Relationship Id="rId28" Type="http://schemas.openxmlformats.org/officeDocument/2006/relationships/image" Target="../media/image475.png"/><Relationship Id="rId36" Type="http://schemas.openxmlformats.org/officeDocument/2006/relationships/image" Target="../media/image479.png"/><Relationship Id="rId49" Type="http://schemas.openxmlformats.org/officeDocument/2006/relationships/image" Target="../media/image954.svg"/><Relationship Id="rId57" Type="http://schemas.openxmlformats.org/officeDocument/2006/relationships/image" Target="../media/image962.svg"/><Relationship Id="rId10" Type="http://schemas.openxmlformats.org/officeDocument/2006/relationships/image" Target="../media/image466.png"/><Relationship Id="rId31" Type="http://schemas.openxmlformats.org/officeDocument/2006/relationships/image" Target="../media/image938.svg"/><Relationship Id="rId44" Type="http://schemas.openxmlformats.org/officeDocument/2006/relationships/image" Target="../media/image417.png"/><Relationship Id="rId52" Type="http://schemas.openxmlformats.org/officeDocument/2006/relationships/image" Target="../media/image486.png"/><Relationship Id="rId60" Type="http://schemas.openxmlformats.org/officeDocument/2006/relationships/image" Target="../media/image490.png"/><Relationship Id="rId4" Type="http://schemas.openxmlformats.org/officeDocument/2006/relationships/image" Target="../media/image463.png"/><Relationship Id="rId9" Type="http://schemas.openxmlformats.org/officeDocument/2006/relationships/image" Target="../media/image916.svg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78.svg"/><Relationship Id="rId18" Type="http://schemas.openxmlformats.org/officeDocument/2006/relationships/image" Target="../media/image498.png"/><Relationship Id="rId26" Type="http://schemas.openxmlformats.org/officeDocument/2006/relationships/image" Target="../media/image502.png"/><Relationship Id="rId21" Type="http://schemas.openxmlformats.org/officeDocument/2006/relationships/image" Target="../media/image984.svg"/><Relationship Id="rId34" Type="http://schemas.openxmlformats.org/officeDocument/2006/relationships/image" Target="../media/image506.png"/><Relationship Id="rId7" Type="http://schemas.openxmlformats.org/officeDocument/2006/relationships/image" Target="../media/image972.svg"/><Relationship Id="rId12" Type="http://schemas.openxmlformats.org/officeDocument/2006/relationships/image" Target="../media/image496.png"/><Relationship Id="rId17" Type="http://schemas.openxmlformats.org/officeDocument/2006/relationships/image" Target="../media/image980.svg"/><Relationship Id="rId25" Type="http://schemas.openxmlformats.org/officeDocument/2006/relationships/image" Target="../media/image988.svg"/><Relationship Id="rId33" Type="http://schemas.openxmlformats.org/officeDocument/2006/relationships/image" Target="../media/image996.svg"/><Relationship Id="rId2" Type="http://schemas.openxmlformats.org/officeDocument/2006/relationships/image" Target="../media/image491.png"/><Relationship Id="rId16" Type="http://schemas.openxmlformats.org/officeDocument/2006/relationships/image" Target="../media/image497.png"/><Relationship Id="rId20" Type="http://schemas.openxmlformats.org/officeDocument/2006/relationships/image" Target="../media/image499.png"/><Relationship Id="rId29" Type="http://schemas.openxmlformats.org/officeDocument/2006/relationships/image" Target="../media/image992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93.png"/><Relationship Id="rId11" Type="http://schemas.openxmlformats.org/officeDocument/2006/relationships/image" Target="../media/image976.svg"/><Relationship Id="rId24" Type="http://schemas.openxmlformats.org/officeDocument/2006/relationships/image" Target="../media/image501.png"/><Relationship Id="rId32" Type="http://schemas.openxmlformats.org/officeDocument/2006/relationships/image" Target="../media/image505.png"/><Relationship Id="rId37" Type="http://schemas.openxmlformats.org/officeDocument/2006/relationships/image" Target="../media/image1000.svg"/><Relationship Id="rId5" Type="http://schemas.openxmlformats.org/officeDocument/2006/relationships/image" Target="../media/image970.svg"/><Relationship Id="rId15" Type="http://schemas.openxmlformats.org/officeDocument/2006/relationships/image" Target="../media/image538.svg"/><Relationship Id="rId23" Type="http://schemas.openxmlformats.org/officeDocument/2006/relationships/image" Target="../media/image986.svg"/><Relationship Id="rId28" Type="http://schemas.openxmlformats.org/officeDocument/2006/relationships/image" Target="../media/image503.png"/><Relationship Id="rId36" Type="http://schemas.openxmlformats.org/officeDocument/2006/relationships/image" Target="../media/image507.png"/><Relationship Id="rId10" Type="http://schemas.openxmlformats.org/officeDocument/2006/relationships/image" Target="../media/image495.png"/><Relationship Id="rId19" Type="http://schemas.openxmlformats.org/officeDocument/2006/relationships/image" Target="../media/image982.svg"/><Relationship Id="rId31" Type="http://schemas.openxmlformats.org/officeDocument/2006/relationships/image" Target="../media/image994.svg"/><Relationship Id="rId4" Type="http://schemas.openxmlformats.org/officeDocument/2006/relationships/image" Target="../media/image492.png"/><Relationship Id="rId9" Type="http://schemas.openxmlformats.org/officeDocument/2006/relationships/image" Target="../media/image974.svg"/><Relationship Id="rId14" Type="http://schemas.openxmlformats.org/officeDocument/2006/relationships/image" Target="../media/image277.png"/><Relationship Id="rId22" Type="http://schemas.openxmlformats.org/officeDocument/2006/relationships/image" Target="../media/image500.png"/><Relationship Id="rId27" Type="http://schemas.openxmlformats.org/officeDocument/2006/relationships/image" Target="../media/image990.svg"/><Relationship Id="rId30" Type="http://schemas.openxmlformats.org/officeDocument/2006/relationships/image" Target="../media/image504.png"/><Relationship Id="rId35" Type="http://schemas.openxmlformats.org/officeDocument/2006/relationships/image" Target="../media/image998.svg"/><Relationship Id="rId8" Type="http://schemas.openxmlformats.org/officeDocument/2006/relationships/image" Target="../media/image494.png"/><Relationship Id="rId3" Type="http://schemas.openxmlformats.org/officeDocument/2006/relationships/image" Target="../media/image968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1.png"/><Relationship Id="rId3" Type="http://schemas.openxmlformats.org/officeDocument/2006/relationships/image" Target="../media/image1002.svg"/><Relationship Id="rId7" Type="http://schemas.openxmlformats.org/officeDocument/2006/relationships/image" Target="../media/image1006.svg"/><Relationship Id="rId2" Type="http://schemas.openxmlformats.org/officeDocument/2006/relationships/image" Target="../media/image50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10.png"/><Relationship Id="rId11" Type="http://schemas.openxmlformats.org/officeDocument/2006/relationships/image" Target="../media/image1010.svg"/><Relationship Id="rId5" Type="http://schemas.openxmlformats.org/officeDocument/2006/relationships/image" Target="../media/image1004.svg"/><Relationship Id="rId10" Type="http://schemas.openxmlformats.org/officeDocument/2006/relationships/image" Target="../media/image512.png"/><Relationship Id="rId4" Type="http://schemas.openxmlformats.org/officeDocument/2006/relationships/image" Target="../media/image509.png"/><Relationship Id="rId9" Type="http://schemas.openxmlformats.org/officeDocument/2006/relationships/image" Target="../media/image1008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6.png"/><Relationship Id="rId3" Type="http://schemas.openxmlformats.org/officeDocument/2006/relationships/image" Target="../media/image1012.svg"/><Relationship Id="rId7" Type="http://schemas.openxmlformats.org/officeDocument/2006/relationships/image" Target="../media/image1016.svg"/><Relationship Id="rId2" Type="http://schemas.openxmlformats.org/officeDocument/2006/relationships/image" Target="../media/image51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15.png"/><Relationship Id="rId11" Type="http://schemas.openxmlformats.org/officeDocument/2006/relationships/image" Target="../media/image1020.svg"/><Relationship Id="rId5" Type="http://schemas.openxmlformats.org/officeDocument/2006/relationships/image" Target="../media/image1014.svg"/><Relationship Id="rId10" Type="http://schemas.openxmlformats.org/officeDocument/2006/relationships/image" Target="../media/image517.png"/><Relationship Id="rId4" Type="http://schemas.openxmlformats.org/officeDocument/2006/relationships/image" Target="../media/image514.png"/><Relationship Id="rId9" Type="http://schemas.openxmlformats.org/officeDocument/2006/relationships/image" Target="../media/image1018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1.png"/><Relationship Id="rId13" Type="http://schemas.openxmlformats.org/officeDocument/2006/relationships/image" Target="../media/image1032.svg"/><Relationship Id="rId18" Type="http://schemas.openxmlformats.org/officeDocument/2006/relationships/image" Target="../media/image526.png"/><Relationship Id="rId3" Type="http://schemas.openxmlformats.org/officeDocument/2006/relationships/image" Target="../media/image1022.svg"/><Relationship Id="rId21" Type="http://schemas.openxmlformats.org/officeDocument/2006/relationships/image" Target="../media/image1040.svg"/><Relationship Id="rId7" Type="http://schemas.openxmlformats.org/officeDocument/2006/relationships/image" Target="../media/image1026.svg"/><Relationship Id="rId12" Type="http://schemas.openxmlformats.org/officeDocument/2006/relationships/image" Target="../media/image523.png"/><Relationship Id="rId17" Type="http://schemas.openxmlformats.org/officeDocument/2006/relationships/image" Target="../media/image1036.svg"/><Relationship Id="rId2" Type="http://schemas.openxmlformats.org/officeDocument/2006/relationships/image" Target="../media/image518.png"/><Relationship Id="rId16" Type="http://schemas.openxmlformats.org/officeDocument/2006/relationships/image" Target="../media/image525.png"/><Relationship Id="rId20" Type="http://schemas.openxmlformats.org/officeDocument/2006/relationships/image" Target="../media/image52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20.png"/><Relationship Id="rId11" Type="http://schemas.openxmlformats.org/officeDocument/2006/relationships/image" Target="../media/image1030.svg"/><Relationship Id="rId5" Type="http://schemas.openxmlformats.org/officeDocument/2006/relationships/image" Target="../media/image1024.svg"/><Relationship Id="rId15" Type="http://schemas.openxmlformats.org/officeDocument/2006/relationships/image" Target="../media/image1034.svg"/><Relationship Id="rId10" Type="http://schemas.openxmlformats.org/officeDocument/2006/relationships/image" Target="../media/image522.png"/><Relationship Id="rId19" Type="http://schemas.openxmlformats.org/officeDocument/2006/relationships/image" Target="../media/image1038.svg"/><Relationship Id="rId4" Type="http://schemas.openxmlformats.org/officeDocument/2006/relationships/image" Target="../media/image519.png"/><Relationship Id="rId9" Type="http://schemas.openxmlformats.org/officeDocument/2006/relationships/image" Target="../media/image1028.svg"/><Relationship Id="rId14" Type="http://schemas.openxmlformats.org/officeDocument/2006/relationships/image" Target="../media/image524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0.svg"/><Relationship Id="rId18" Type="http://schemas.openxmlformats.org/officeDocument/2006/relationships/image" Target="../media/image86.png"/><Relationship Id="rId26" Type="http://schemas.openxmlformats.org/officeDocument/2006/relationships/image" Target="../media/image90.png"/><Relationship Id="rId39" Type="http://schemas.openxmlformats.org/officeDocument/2006/relationships/image" Target="../media/image176.svg"/><Relationship Id="rId21" Type="http://schemas.openxmlformats.org/officeDocument/2006/relationships/image" Target="../media/image158.svg"/><Relationship Id="rId34" Type="http://schemas.openxmlformats.org/officeDocument/2006/relationships/image" Target="../media/image94.png"/><Relationship Id="rId7" Type="http://schemas.openxmlformats.org/officeDocument/2006/relationships/image" Target="../media/image144.svg"/><Relationship Id="rId2" Type="http://schemas.openxmlformats.org/officeDocument/2006/relationships/image" Target="../media/image78.png"/><Relationship Id="rId16" Type="http://schemas.openxmlformats.org/officeDocument/2006/relationships/image" Target="../media/image85.png"/><Relationship Id="rId20" Type="http://schemas.openxmlformats.org/officeDocument/2006/relationships/image" Target="../media/image87.png"/><Relationship Id="rId29" Type="http://schemas.openxmlformats.org/officeDocument/2006/relationships/image" Target="../media/image166.svg"/><Relationship Id="rId41" Type="http://schemas.openxmlformats.org/officeDocument/2006/relationships/image" Target="../media/image6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0.png"/><Relationship Id="rId11" Type="http://schemas.openxmlformats.org/officeDocument/2006/relationships/image" Target="../media/image148.svg"/><Relationship Id="rId24" Type="http://schemas.openxmlformats.org/officeDocument/2006/relationships/image" Target="../media/image89.png"/><Relationship Id="rId32" Type="http://schemas.openxmlformats.org/officeDocument/2006/relationships/image" Target="../media/image93.png"/><Relationship Id="rId37" Type="http://schemas.openxmlformats.org/officeDocument/2006/relationships/image" Target="../media/image174.svg"/><Relationship Id="rId40" Type="http://schemas.openxmlformats.org/officeDocument/2006/relationships/image" Target="../media/image42.png"/><Relationship Id="rId5" Type="http://schemas.openxmlformats.org/officeDocument/2006/relationships/image" Target="../media/image142.svg"/><Relationship Id="rId15" Type="http://schemas.openxmlformats.org/officeDocument/2006/relationships/image" Target="../media/image152.svg"/><Relationship Id="rId23" Type="http://schemas.openxmlformats.org/officeDocument/2006/relationships/image" Target="../media/image160.svg"/><Relationship Id="rId28" Type="http://schemas.openxmlformats.org/officeDocument/2006/relationships/image" Target="../media/image91.png"/><Relationship Id="rId36" Type="http://schemas.openxmlformats.org/officeDocument/2006/relationships/image" Target="../media/image95.png"/><Relationship Id="rId10" Type="http://schemas.openxmlformats.org/officeDocument/2006/relationships/image" Target="../media/image82.png"/><Relationship Id="rId19" Type="http://schemas.openxmlformats.org/officeDocument/2006/relationships/image" Target="../media/image156.svg"/><Relationship Id="rId31" Type="http://schemas.openxmlformats.org/officeDocument/2006/relationships/image" Target="../media/image168.svg"/><Relationship Id="rId4" Type="http://schemas.openxmlformats.org/officeDocument/2006/relationships/image" Target="../media/image79.png"/><Relationship Id="rId9" Type="http://schemas.openxmlformats.org/officeDocument/2006/relationships/image" Target="../media/image146.svg"/><Relationship Id="rId14" Type="http://schemas.openxmlformats.org/officeDocument/2006/relationships/image" Target="../media/image84.png"/><Relationship Id="rId22" Type="http://schemas.openxmlformats.org/officeDocument/2006/relationships/image" Target="../media/image88.png"/><Relationship Id="rId27" Type="http://schemas.openxmlformats.org/officeDocument/2006/relationships/image" Target="../media/image164.svg"/><Relationship Id="rId30" Type="http://schemas.openxmlformats.org/officeDocument/2006/relationships/image" Target="../media/image92.png"/><Relationship Id="rId35" Type="http://schemas.openxmlformats.org/officeDocument/2006/relationships/image" Target="../media/image172.svg"/><Relationship Id="rId8" Type="http://schemas.openxmlformats.org/officeDocument/2006/relationships/image" Target="../media/image81.png"/><Relationship Id="rId3" Type="http://schemas.openxmlformats.org/officeDocument/2006/relationships/image" Target="../media/image140.svg"/><Relationship Id="rId12" Type="http://schemas.openxmlformats.org/officeDocument/2006/relationships/image" Target="../media/image83.png"/><Relationship Id="rId17" Type="http://schemas.openxmlformats.org/officeDocument/2006/relationships/image" Target="../media/image154.svg"/><Relationship Id="rId25" Type="http://schemas.openxmlformats.org/officeDocument/2006/relationships/image" Target="../media/image162.svg"/><Relationship Id="rId33" Type="http://schemas.openxmlformats.org/officeDocument/2006/relationships/image" Target="../media/image170.svg"/><Relationship Id="rId38" Type="http://schemas.openxmlformats.org/officeDocument/2006/relationships/image" Target="../media/image9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1.png"/><Relationship Id="rId3" Type="http://schemas.openxmlformats.org/officeDocument/2006/relationships/image" Target="../media/image1042.svg"/><Relationship Id="rId7" Type="http://schemas.openxmlformats.org/officeDocument/2006/relationships/image" Target="../media/image1046.svg"/><Relationship Id="rId2" Type="http://schemas.openxmlformats.org/officeDocument/2006/relationships/image" Target="../media/image52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30.png"/><Relationship Id="rId5" Type="http://schemas.openxmlformats.org/officeDocument/2006/relationships/image" Target="../media/image1044.svg"/><Relationship Id="rId4" Type="http://schemas.openxmlformats.org/officeDocument/2006/relationships/image" Target="../media/image529.png"/><Relationship Id="rId9" Type="http://schemas.openxmlformats.org/officeDocument/2006/relationships/image" Target="../media/image1048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5.png"/><Relationship Id="rId13" Type="http://schemas.openxmlformats.org/officeDocument/2006/relationships/image" Target="../media/image1060.svg"/><Relationship Id="rId3" Type="http://schemas.openxmlformats.org/officeDocument/2006/relationships/image" Target="../media/image1050.svg"/><Relationship Id="rId7" Type="http://schemas.openxmlformats.org/officeDocument/2006/relationships/image" Target="../media/image1054.svg"/><Relationship Id="rId12" Type="http://schemas.openxmlformats.org/officeDocument/2006/relationships/image" Target="../media/image537.png"/><Relationship Id="rId17" Type="http://schemas.openxmlformats.org/officeDocument/2006/relationships/image" Target="../media/image1064.svg"/><Relationship Id="rId2" Type="http://schemas.openxmlformats.org/officeDocument/2006/relationships/image" Target="../media/image532.png"/><Relationship Id="rId16" Type="http://schemas.openxmlformats.org/officeDocument/2006/relationships/image" Target="../media/image5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34.png"/><Relationship Id="rId11" Type="http://schemas.openxmlformats.org/officeDocument/2006/relationships/image" Target="../media/image1058.svg"/><Relationship Id="rId5" Type="http://schemas.openxmlformats.org/officeDocument/2006/relationships/image" Target="../media/image1052.svg"/><Relationship Id="rId15" Type="http://schemas.openxmlformats.org/officeDocument/2006/relationships/image" Target="../media/image1062.svg"/><Relationship Id="rId10" Type="http://schemas.openxmlformats.org/officeDocument/2006/relationships/image" Target="../media/image536.png"/><Relationship Id="rId4" Type="http://schemas.openxmlformats.org/officeDocument/2006/relationships/image" Target="../media/image533.png"/><Relationship Id="rId9" Type="http://schemas.openxmlformats.org/officeDocument/2006/relationships/image" Target="../media/image1056.svg"/><Relationship Id="rId14" Type="http://schemas.openxmlformats.org/officeDocument/2006/relationships/image" Target="../media/image53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3.png"/><Relationship Id="rId13" Type="http://schemas.openxmlformats.org/officeDocument/2006/relationships/image" Target="../media/image1076.svg"/><Relationship Id="rId18" Type="http://schemas.openxmlformats.org/officeDocument/2006/relationships/image" Target="../media/image548.png"/><Relationship Id="rId3" Type="http://schemas.openxmlformats.org/officeDocument/2006/relationships/image" Target="../media/image1066.svg"/><Relationship Id="rId21" Type="http://schemas.openxmlformats.org/officeDocument/2006/relationships/image" Target="../media/image1084.svg"/><Relationship Id="rId7" Type="http://schemas.openxmlformats.org/officeDocument/2006/relationships/image" Target="../media/image1070.svg"/><Relationship Id="rId12" Type="http://schemas.openxmlformats.org/officeDocument/2006/relationships/image" Target="../media/image545.png"/><Relationship Id="rId17" Type="http://schemas.openxmlformats.org/officeDocument/2006/relationships/image" Target="../media/image1080.svg"/><Relationship Id="rId25" Type="http://schemas.openxmlformats.org/officeDocument/2006/relationships/image" Target="../media/image1088.svg"/><Relationship Id="rId2" Type="http://schemas.openxmlformats.org/officeDocument/2006/relationships/image" Target="../media/image540.png"/><Relationship Id="rId16" Type="http://schemas.openxmlformats.org/officeDocument/2006/relationships/image" Target="../media/image547.png"/><Relationship Id="rId20" Type="http://schemas.openxmlformats.org/officeDocument/2006/relationships/image" Target="../media/image54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42.png"/><Relationship Id="rId11" Type="http://schemas.openxmlformats.org/officeDocument/2006/relationships/image" Target="../media/image1074.svg"/><Relationship Id="rId24" Type="http://schemas.openxmlformats.org/officeDocument/2006/relationships/image" Target="../media/image551.png"/><Relationship Id="rId5" Type="http://schemas.openxmlformats.org/officeDocument/2006/relationships/image" Target="../media/image1068.svg"/><Relationship Id="rId15" Type="http://schemas.openxmlformats.org/officeDocument/2006/relationships/image" Target="../media/image1078.svg"/><Relationship Id="rId23" Type="http://schemas.openxmlformats.org/officeDocument/2006/relationships/image" Target="../media/image1086.svg"/><Relationship Id="rId10" Type="http://schemas.openxmlformats.org/officeDocument/2006/relationships/image" Target="../media/image544.png"/><Relationship Id="rId19" Type="http://schemas.openxmlformats.org/officeDocument/2006/relationships/image" Target="../media/image1082.svg"/><Relationship Id="rId4" Type="http://schemas.openxmlformats.org/officeDocument/2006/relationships/image" Target="../media/image541.png"/><Relationship Id="rId9" Type="http://schemas.openxmlformats.org/officeDocument/2006/relationships/image" Target="../media/image1072.svg"/><Relationship Id="rId14" Type="http://schemas.openxmlformats.org/officeDocument/2006/relationships/image" Target="../media/image546.png"/><Relationship Id="rId22" Type="http://schemas.openxmlformats.org/officeDocument/2006/relationships/image" Target="../media/image55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4.png"/><Relationship Id="rId13" Type="http://schemas.openxmlformats.org/officeDocument/2006/relationships/image" Target="../media/image1098.svg"/><Relationship Id="rId18" Type="http://schemas.openxmlformats.org/officeDocument/2006/relationships/image" Target="../media/image559.png"/><Relationship Id="rId26" Type="http://schemas.openxmlformats.org/officeDocument/2006/relationships/image" Target="../media/image562.png"/><Relationship Id="rId3" Type="http://schemas.openxmlformats.org/officeDocument/2006/relationships/image" Target="../media/image1090.svg"/><Relationship Id="rId21" Type="http://schemas.openxmlformats.org/officeDocument/2006/relationships/image" Target="../media/image856.svg"/><Relationship Id="rId7" Type="http://schemas.openxmlformats.org/officeDocument/2006/relationships/image" Target="../media/image1092.svg"/><Relationship Id="rId12" Type="http://schemas.openxmlformats.org/officeDocument/2006/relationships/image" Target="../media/image556.png"/><Relationship Id="rId17" Type="http://schemas.openxmlformats.org/officeDocument/2006/relationships/image" Target="../media/image1102.svg"/><Relationship Id="rId25" Type="http://schemas.openxmlformats.org/officeDocument/2006/relationships/image" Target="../media/image1108.svg"/><Relationship Id="rId2" Type="http://schemas.openxmlformats.org/officeDocument/2006/relationships/image" Target="../media/image552.png"/><Relationship Id="rId16" Type="http://schemas.openxmlformats.org/officeDocument/2006/relationships/image" Target="../media/image558.png"/><Relationship Id="rId20" Type="http://schemas.openxmlformats.org/officeDocument/2006/relationships/image" Target="../media/image43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53.png"/><Relationship Id="rId11" Type="http://schemas.openxmlformats.org/officeDocument/2006/relationships/image" Target="../media/image1096.svg"/><Relationship Id="rId24" Type="http://schemas.openxmlformats.org/officeDocument/2006/relationships/image" Target="../media/image561.png"/><Relationship Id="rId5" Type="http://schemas.openxmlformats.org/officeDocument/2006/relationships/image" Target="../media/image818.svg"/><Relationship Id="rId15" Type="http://schemas.openxmlformats.org/officeDocument/2006/relationships/image" Target="../media/image1100.svg"/><Relationship Id="rId23" Type="http://schemas.openxmlformats.org/officeDocument/2006/relationships/image" Target="../media/image1106.svg"/><Relationship Id="rId10" Type="http://schemas.openxmlformats.org/officeDocument/2006/relationships/image" Target="../media/image555.png"/><Relationship Id="rId19" Type="http://schemas.openxmlformats.org/officeDocument/2006/relationships/image" Target="../media/image1104.svg"/><Relationship Id="rId4" Type="http://schemas.openxmlformats.org/officeDocument/2006/relationships/image" Target="../media/image416.png"/><Relationship Id="rId9" Type="http://schemas.openxmlformats.org/officeDocument/2006/relationships/image" Target="../media/image1094.svg"/><Relationship Id="rId14" Type="http://schemas.openxmlformats.org/officeDocument/2006/relationships/image" Target="../media/image557.png"/><Relationship Id="rId22" Type="http://schemas.openxmlformats.org/officeDocument/2006/relationships/image" Target="../media/image560.png"/><Relationship Id="rId27" Type="http://schemas.openxmlformats.org/officeDocument/2006/relationships/image" Target="../media/image1110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6.png"/><Relationship Id="rId13" Type="http://schemas.openxmlformats.org/officeDocument/2006/relationships/image" Target="../media/image1122.svg"/><Relationship Id="rId18" Type="http://schemas.openxmlformats.org/officeDocument/2006/relationships/image" Target="../media/image571.png"/><Relationship Id="rId3" Type="http://schemas.openxmlformats.org/officeDocument/2006/relationships/image" Target="../media/image1112.svg"/><Relationship Id="rId21" Type="http://schemas.openxmlformats.org/officeDocument/2006/relationships/image" Target="../media/image1130.svg"/><Relationship Id="rId7" Type="http://schemas.openxmlformats.org/officeDocument/2006/relationships/image" Target="../media/image1116.svg"/><Relationship Id="rId12" Type="http://schemas.openxmlformats.org/officeDocument/2006/relationships/image" Target="../media/image568.png"/><Relationship Id="rId17" Type="http://schemas.openxmlformats.org/officeDocument/2006/relationships/image" Target="../media/image1126.svg"/><Relationship Id="rId2" Type="http://schemas.openxmlformats.org/officeDocument/2006/relationships/image" Target="../media/image563.png"/><Relationship Id="rId16" Type="http://schemas.openxmlformats.org/officeDocument/2006/relationships/image" Target="../media/image570.png"/><Relationship Id="rId20" Type="http://schemas.openxmlformats.org/officeDocument/2006/relationships/image" Target="../media/image57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65.png"/><Relationship Id="rId11" Type="http://schemas.openxmlformats.org/officeDocument/2006/relationships/image" Target="../media/image1120.svg"/><Relationship Id="rId5" Type="http://schemas.openxmlformats.org/officeDocument/2006/relationships/image" Target="../media/image1114.svg"/><Relationship Id="rId15" Type="http://schemas.openxmlformats.org/officeDocument/2006/relationships/image" Target="../media/image1124.svg"/><Relationship Id="rId10" Type="http://schemas.openxmlformats.org/officeDocument/2006/relationships/image" Target="../media/image567.png"/><Relationship Id="rId19" Type="http://schemas.openxmlformats.org/officeDocument/2006/relationships/image" Target="../media/image1128.svg"/><Relationship Id="rId4" Type="http://schemas.openxmlformats.org/officeDocument/2006/relationships/image" Target="../media/image564.png"/><Relationship Id="rId9" Type="http://schemas.openxmlformats.org/officeDocument/2006/relationships/image" Target="../media/image1118.svg"/><Relationship Id="rId14" Type="http://schemas.openxmlformats.org/officeDocument/2006/relationships/image" Target="../media/image569.png"/></Relationships>
</file>

<file path=ppt/slides/_rels/slide4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42.svg"/><Relationship Id="rId18" Type="http://schemas.openxmlformats.org/officeDocument/2006/relationships/image" Target="../media/image581.png"/><Relationship Id="rId26" Type="http://schemas.openxmlformats.org/officeDocument/2006/relationships/image" Target="../media/image584.png"/><Relationship Id="rId39" Type="http://schemas.openxmlformats.org/officeDocument/2006/relationships/image" Target="../media/image1167.svg"/><Relationship Id="rId21" Type="http://schemas.openxmlformats.org/officeDocument/2006/relationships/image" Target="../media/image1150.svg"/><Relationship Id="rId34" Type="http://schemas.openxmlformats.org/officeDocument/2006/relationships/image" Target="../media/image588.png"/><Relationship Id="rId7" Type="http://schemas.openxmlformats.org/officeDocument/2006/relationships/image" Target="../media/image1136.svg"/><Relationship Id="rId2" Type="http://schemas.openxmlformats.org/officeDocument/2006/relationships/image" Target="../media/image573.png"/><Relationship Id="rId16" Type="http://schemas.openxmlformats.org/officeDocument/2006/relationships/image" Target="../media/image580.png"/><Relationship Id="rId20" Type="http://schemas.openxmlformats.org/officeDocument/2006/relationships/image" Target="../media/image582.png"/><Relationship Id="rId29" Type="http://schemas.openxmlformats.org/officeDocument/2006/relationships/image" Target="../media/image1157.svg"/><Relationship Id="rId41" Type="http://schemas.openxmlformats.org/officeDocument/2006/relationships/image" Target="../media/image1169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75.png"/><Relationship Id="rId11" Type="http://schemas.openxmlformats.org/officeDocument/2006/relationships/image" Target="../media/image1140.svg"/><Relationship Id="rId24" Type="http://schemas.openxmlformats.org/officeDocument/2006/relationships/image" Target="../media/image262.png"/><Relationship Id="rId32" Type="http://schemas.openxmlformats.org/officeDocument/2006/relationships/image" Target="../media/image587.png"/><Relationship Id="rId37" Type="http://schemas.openxmlformats.org/officeDocument/2006/relationships/image" Target="../media/image1165.svg"/><Relationship Id="rId40" Type="http://schemas.openxmlformats.org/officeDocument/2006/relationships/image" Target="../media/image591.png"/><Relationship Id="rId5" Type="http://schemas.openxmlformats.org/officeDocument/2006/relationships/image" Target="../media/image1134.svg"/><Relationship Id="rId15" Type="http://schemas.openxmlformats.org/officeDocument/2006/relationships/image" Target="../media/image1144.svg"/><Relationship Id="rId23" Type="http://schemas.openxmlformats.org/officeDocument/2006/relationships/image" Target="../media/image1152.svg"/><Relationship Id="rId28" Type="http://schemas.openxmlformats.org/officeDocument/2006/relationships/image" Target="../media/image585.png"/><Relationship Id="rId36" Type="http://schemas.openxmlformats.org/officeDocument/2006/relationships/image" Target="../media/image589.png"/><Relationship Id="rId10" Type="http://schemas.openxmlformats.org/officeDocument/2006/relationships/image" Target="../media/image577.png"/><Relationship Id="rId19" Type="http://schemas.openxmlformats.org/officeDocument/2006/relationships/image" Target="../media/image1148.svg"/><Relationship Id="rId31" Type="http://schemas.openxmlformats.org/officeDocument/2006/relationships/image" Target="../media/image1159.svg"/><Relationship Id="rId4" Type="http://schemas.openxmlformats.org/officeDocument/2006/relationships/image" Target="../media/image574.png"/><Relationship Id="rId9" Type="http://schemas.openxmlformats.org/officeDocument/2006/relationships/image" Target="../media/image1138.svg"/><Relationship Id="rId14" Type="http://schemas.openxmlformats.org/officeDocument/2006/relationships/image" Target="../media/image579.png"/><Relationship Id="rId22" Type="http://schemas.openxmlformats.org/officeDocument/2006/relationships/image" Target="../media/image583.png"/><Relationship Id="rId27" Type="http://schemas.openxmlformats.org/officeDocument/2006/relationships/image" Target="../media/image1155.svg"/><Relationship Id="rId30" Type="http://schemas.openxmlformats.org/officeDocument/2006/relationships/image" Target="../media/image586.png"/><Relationship Id="rId35" Type="http://schemas.openxmlformats.org/officeDocument/2006/relationships/image" Target="../media/image1163.svg"/><Relationship Id="rId8" Type="http://schemas.openxmlformats.org/officeDocument/2006/relationships/image" Target="../media/image576.png"/><Relationship Id="rId3" Type="http://schemas.openxmlformats.org/officeDocument/2006/relationships/image" Target="../media/image1132.svg"/><Relationship Id="rId12" Type="http://schemas.openxmlformats.org/officeDocument/2006/relationships/image" Target="../media/image578.png"/><Relationship Id="rId17" Type="http://schemas.openxmlformats.org/officeDocument/2006/relationships/image" Target="../media/image1146.svg"/><Relationship Id="rId25" Type="http://schemas.openxmlformats.org/officeDocument/2006/relationships/image" Target="../media/image1153.svg"/><Relationship Id="rId33" Type="http://schemas.openxmlformats.org/officeDocument/2006/relationships/image" Target="../media/image1161.svg"/><Relationship Id="rId38" Type="http://schemas.openxmlformats.org/officeDocument/2006/relationships/image" Target="../media/image590.png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81.svg"/><Relationship Id="rId18" Type="http://schemas.openxmlformats.org/officeDocument/2006/relationships/image" Target="../media/image600.png"/><Relationship Id="rId26" Type="http://schemas.openxmlformats.org/officeDocument/2006/relationships/image" Target="../media/image604.png"/><Relationship Id="rId39" Type="http://schemas.openxmlformats.org/officeDocument/2006/relationships/image" Target="../media/image1157.svg"/><Relationship Id="rId21" Type="http://schemas.openxmlformats.org/officeDocument/2006/relationships/image" Target="../media/image1189.svg"/><Relationship Id="rId34" Type="http://schemas.openxmlformats.org/officeDocument/2006/relationships/image" Target="../media/image608.png"/><Relationship Id="rId42" Type="http://schemas.openxmlformats.org/officeDocument/2006/relationships/image" Target="../media/image590.png"/><Relationship Id="rId7" Type="http://schemas.openxmlformats.org/officeDocument/2006/relationships/image" Target="../media/image1175.svg"/><Relationship Id="rId2" Type="http://schemas.openxmlformats.org/officeDocument/2006/relationships/image" Target="../media/image592.png"/><Relationship Id="rId16" Type="http://schemas.openxmlformats.org/officeDocument/2006/relationships/image" Target="../media/image599.png"/><Relationship Id="rId20" Type="http://schemas.openxmlformats.org/officeDocument/2006/relationships/image" Target="../media/image601.png"/><Relationship Id="rId29" Type="http://schemas.openxmlformats.org/officeDocument/2006/relationships/image" Target="../media/image1197.svg"/><Relationship Id="rId41" Type="http://schemas.openxmlformats.org/officeDocument/2006/relationships/image" Target="../media/image1155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94.png"/><Relationship Id="rId11" Type="http://schemas.openxmlformats.org/officeDocument/2006/relationships/image" Target="../media/image1179.svg"/><Relationship Id="rId24" Type="http://schemas.openxmlformats.org/officeDocument/2006/relationships/image" Target="../media/image603.png"/><Relationship Id="rId32" Type="http://schemas.openxmlformats.org/officeDocument/2006/relationships/image" Target="../media/image607.png"/><Relationship Id="rId37" Type="http://schemas.openxmlformats.org/officeDocument/2006/relationships/image" Target="../media/image1205.svg"/><Relationship Id="rId40" Type="http://schemas.openxmlformats.org/officeDocument/2006/relationships/image" Target="../media/image584.png"/><Relationship Id="rId5" Type="http://schemas.openxmlformats.org/officeDocument/2006/relationships/image" Target="../media/image1173.svg"/><Relationship Id="rId15" Type="http://schemas.openxmlformats.org/officeDocument/2006/relationships/image" Target="../media/image1183.svg"/><Relationship Id="rId23" Type="http://schemas.openxmlformats.org/officeDocument/2006/relationships/image" Target="../media/image1191.svg"/><Relationship Id="rId28" Type="http://schemas.openxmlformats.org/officeDocument/2006/relationships/image" Target="../media/image605.png"/><Relationship Id="rId36" Type="http://schemas.openxmlformats.org/officeDocument/2006/relationships/image" Target="../media/image609.png"/><Relationship Id="rId10" Type="http://schemas.openxmlformats.org/officeDocument/2006/relationships/image" Target="../media/image596.png"/><Relationship Id="rId19" Type="http://schemas.openxmlformats.org/officeDocument/2006/relationships/image" Target="../media/image1187.svg"/><Relationship Id="rId31" Type="http://schemas.openxmlformats.org/officeDocument/2006/relationships/image" Target="../media/image1199.svg"/><Relationship Id="rId4" Type="http://schemas.openxmlformats.org/officeDocument/2006/relationships/image" Target="../media/image593.png"/><Relationship Id="rId9" Type="http://schemas.openxmlformats.org/officeDocument/2006/relationships/image" Target="../media/image1177.svg"/><Relationship Id="rId14" Type="http://schemas.openxmlformats.org/officeDocument/2006/relationships/image" Target="../media/image598.png"/><Relationship Id="rId22" Type="http://schemas.openxmlformats.org/officeDocument/2006/relationships/image" Target="../media/image602.png"/><Relationship Id="rId27" Type="http://schemas.openxmlformats.org/officeDocument/2006/relationships/image" Target="../media/image1195.svg"/><Relationship Id="rId30" Type="http://schemas.openxmlformats.org/officeDocument/2006/relationships/image" Target="../media/image606.png"/><Relationship Id="rId35" Type="http://schemas.openxmlformats.org/officeDocument/2006/relationships/image" Target="../media/image1203.svg"/><Relationship Id="rId43" Type="http://schemas.openxmlformats.org/officeDocument/2006/relationships/image" Target="../media/image1206.svg"/><Relationship Id="rId8" Type="http://schemas.openxmlformats.org/officeDocument/2006/relationships/image" Target="../media/image595.png"/><Relationship Id="rId3" Type="http://schemas.openxmlformats.org/officeDocument/2006/relationships/image" Target="../media/image1171.svg"/><Relationship Id="rId12" Type="http://schemas.openxmlformats.org/officeDocument/2006/relationships/image" Target="../media/image597.png"/><Relationship Id="rId17" Type="http://schemas.openxmlformats.org/officeDocument/2006/relationships/image" Target="../media/image1185.svg"/><Relationship Id="rId25" Type="http://schemas.openxmlformats.org/officeDocument/2006/relationships/image" Target="../media/image1193.svg"/><Relationship Id="rId33" Type="http://schemas.openxmlformats.org/officeDocument/2006/relationships/image" Target="../media/image1201.svg"/><Relationship Id="rId38" Type="http://schemas.openxmlformats.org/officeDocument/2006/relationships/image" Target="../media/image58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8.sv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210.svg"/><Relationship Id="rId4" Type="http://schemas.openxmlformats.org/officeDocument/2006/relationships/image" Target="../media/image61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88.svg"/><Relationship Id="rId18" Type="http://schemas.openxmlformats.org/officeDocument/2006/relationships/image" Target="../media/image42.png"/><Relationship Id="rId3" Type="http://schemas.openxmlformats.org/officeDocument/2006/relationships/image" Target="../media/image178.svg"/><Relationship Id="rId21" Type="http://schemas.openxmlformats.org/officeDocument/2006/relationships/image" Target="../media/image194.svg"/><Relationship Id="rId7" Type="http://schemas.openxmlformats.org/officeDocument/2006/relationships/image" Target="../media/image182.svg"/><Relationship Id="rId12" Type="http://schemas.openxmlformats.org/officeDocument/2006/relationships/image" Target="../media/image102.png"/><Relationship Id="rId17" Type="http://schemas.openxmlformats.org/officeDocument/2006/relationships/image" Target="../media/image192.svg"/><Relationship Id="rId25" Type="http://schemas.openxmlformats.org/officeDocument/2006/relationships/image" Target="../media/image198.svg"/><Relationship Id="rId2" Type="http://schemas.openxmlformats.org/officeDocument/2006/relationships/image" Target="../media/image97.png"/><Relationship Id="rId16" Type="http://schemas.openxmlformats.org/officeDocument/2006/relationships/image" Target="../media/image104.png"/><Relationship Id="rId20" Type="http://schemas.openxmlformats.org/officeDocument/2006/relationships/image" Target="../media/image10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9.png"/><Relationship Id="rId11" Type="http://schemas.openxmlformats.org/officeDocument/2006/relationships/image" Target="../media/image186.svg"/><Relationship Id="rId24" Type="http://schemas.openxmlformats.org/officeDocument/2006/relationships/image" Target="../media/image107.png"/><Relationship Id="rId5" Type="http://schemas.openxmlformats.org/officeDocument/2006/relationships/image" Target="../media/image180.svg"/><Relationship Id="rId15" Type="http://schemas.openxmlformats.org/officeDocument/2006/relationships/image" Target="../media/image190.svg"/><Relationship Id="rId23" Type="http://schemas.openxmlformats.org/officeDocument/2006/relationships/image" Target="../media/image196.svg"/><Relationship Id="rId10" Type="http://schemas.openxmlformats.org/officeDocument/2006/relationships/image" Target="../media/image101.png"/><Relationship Id="rId19" Type="http://schemas.openxmlformats.org/officeDocument/2006/relationships/image" Target="../media/image68.svg"/><Relationship Id="rId4" Type="http://schemas.openxmlformats.org/officeDocument/2006/relationships/image" Target="../media/image98.png"/><Relationship Id="rId9" Type="http://schemas.openxmlformats.org/officeDocument/2006/relationships/image" Target="../media/image184.svg"/><Relationship Id="rId14" Type="http://schemas.openxmlformats.org/officeDocument/2006/relationships/image" Target="../media/image103.png"/><Relationship Id="rId22" Type="http://schemas.openxmlformats.org/officeDocument/2006/relationships/image" Target="../media/image10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68.svg"/><Relationship Id="rId3" Type="http://schemas.openxmlformats.org/officeDocument/2006/relationships/image" Target="../media/image200.svg"/><Relationship Id="rId7" Type="http://schemas.openxmlformats.org/officeDocument/2006/relationships/image" Target="../media/image204.svg"/><Relationship Id="rId12" Type="http://schemas.openxmlformats.org/officeDocument/2006/relationships/image" Target="../media/image4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0.png"/><Relationship Id="rId11" Type="http://schemas.openxmlformats.org/officeDocument/2006/relationships/image" Target="../media/image208.svg"/><Relationship Id="rId5" Type="http://schemas.openxmlformats.org/officeDocument/2006/relationships/image" Target="../media/image202.svg"/><Relationship Id="rId15" Type="http://schemas.openxmlformats.org/officeDocument/2006/relationships/image" Target="../media/image210.svg"/><Relationship Id="rId10" Type="http://schemas.openxmlformats.org/officeDocument/2006/relationships/image" Target="../media/image112.png"/><Relationship Id="rId4" Type="http://schemas.openxmlformats.org/officeDocument/2006/relationships/image" Target="../media/image109.png"/><Relationship Id="rId9" Type="http://schemas.openxmlformats.org/officeDocument/2006/relationships/image" Target="../media/image206.svg"/><Relationship Id="rId14" Type="http://schemas.openxmlformats.org/officeDocument/2006/relationships/image" Target="../media/image113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0.svg"/><Relationship Id="rId18" Type="http://schemas.openxmlformats.org/officeDocument/2006/relationships/image" Target="../media/image121.png"/><Relationship Id="rId26" Type="http://schemas.openxmlformats.org/officeDocument/2006/relationships/image" Target="../media/image125.png"/><Relationship Id="rId39" Type="http://schemas.openxmlformats.org/officeDocument/2006/relationships/image" Target="../media/image246.svg"/><Relationship Id="rId21" Type="http://schemas.openxmlformats.org/officeDocument/2006/relationships/image" Target="../media/image228.svg"/><Relationship Id="rId34" Type="http://schemas.openxmlformats.org/officeDocument/2006/relationships/image" Target="../media/image129.png"/><Relationship Id="rId42" Type="http://schemas.openxmlformats.org/officeDocument/2006/relationships/image" Target="../media/image133.png"/><Relationship Id="rId7" Type="http://schemas.openxmlformats.org/officeDocument/2006/relationships/image" Target="../media/image214.svg"/><Relationship Id="rId2" Type="http://schemas.openxmlformats.org/officeDocument/2006/relationships/image" Target="../media/image42.png"/><Relationship Id="rId16" Type="http://schemas.openxmlformats.org/officeDocument/2006/relationships/image" Target="../media/image120.png"/><Relationship Id="rId20" Type="http://schemas.openxmlformats.org/officeDocument/2006/relationships/image" Target="../media/image122.png"/><Relationship Id="rId29" Type="http://schemas.openxmlformats.org/officeDocument/2006/relationships/image" Target="../media/image236.svg"/><Relationship Id="rId41" Type="http://schemas.openxmlformats.org/officeDocument/2006/relationships/image" Target="../media/image248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5.png"/><Relationship Id="rId11" Type="http://schemas.openxmlformats.org/officeDocument/2006/relationships/image" Target="../media/image218.svg"/><Relationship Id="rId24" Type="http://schemas.openxmlformats.org/officeDocument/2006/relationships/image" Target="../media/image124.png"/><Relationship Id="rId32" Type="http://schemas.openxmlformats.org/officeDocument/2006/relationships/image" Target="../media/image128.png"/><Relationship Id="rId37" Type="http://schemas.openxmlformats.org/officeDocument/2006/relationships/image" Target="../media/image244.svg"/><Relationship Id="rId40" Type="http://schemas.openxmlformats.org/officeDocument/2006/relationships/image" Target="../media/image132.png"/><Relationship Id="rId5" Type="http://schemas.openxmlformats.org/officeDocument/2006/relationships/image" Target="../media/image212.svg"/><Relationship Id="rId15" Type="http://schemas.openxmlformats.org/officeDocument/2006/relationships/image" Target="../media/image222.svg"/><Relationship Id="rId23" Type="http://schemas.openxmlformats.org/officeDocument/2006/relationships/image" Target="../media/image230.svg"/><Relationship Id="rId28" Type="http://schemas.openxmlformats.org/officeDocument/2006/relationships/image" Target="../media/image126.png"/><Relationship Id="rId36" Type="http://schemas.openxmlformats.org/officeDocument/2006/relationships/image" Target="../media/image130.png"/><Relationship Id="rId10" Type="http://schemas.openxmlformats.org/officeDocument/2006/relationships/image" Target="../media/image117.png"/><Relationship Id="rId19" Type="http://schemas.openxmlformats.org/officeDocument/2006/relationships/image" Target="../media/image226.svg"/><Relationship Id="rId31" Type="http://schemas.openxmlformats.org/officeDocument/2006/relationships/image" Target="../media/image238.svg"/><Relationship Id="rId4" Type="http://schemas.openxmlformats.org/officeDocument/2006/relationships/image" Target="../media/image114.png"/><Relationship Id="rId9" Type="http://schemas.openxmlformats.org/officeDocument/2006/relationships/image" Target="../media/image216.svg"/><Relationship Id="rId14" Type="http://schemas.openxmlformats.org/officeDocument/2006/relationships/image" Target="../media/image119.png"/><Relationship Id="rId22" Type="http://schemas.openxmlformats.org/officeDocument/2006/relationships/image" Target="../media/image123.png"/><Relationship Id="rId27" Type="http://schemas.openxmlformats.org/officeDocument/2006/relationships/image" Target="../media/image234.svg"/><Relationship Id="rId30" Type="http://schemas.openxmlformats.org/officeDocument/2006/relationships/image" Target="../media/image127.png"/><Relationship Id="rId35" Type="http://schemas.openxmlformats.org/officeDocument/2006/relationships/image" Target="../media/image242.svg"/><Relationship Id="rId43" Type="http://schemas.openxmlformats.org/officeDocument/2006/relationships/image" Target="../media/image250.svg"/><Relationship Id="rId8" Type="http://schemas.openxmlformats.org/officeDocument/2006/relationships/image" Target="../media/image116.png"/><Relationship Id="rId3" Type="http://schemas.openxmlformats.org/officeDocument/2006/relationships/image" Target="../media/image68.svg"/><Relationship Id="rId12" Type="http://schemas.openxmlformats.org/officeDocument/2006/relationships/image" Target="../media/image118.png"/><Relationship Id="rId17" Type="http://schemas.openxmlformats.org/officeDocument/2006/relationships/image" Target="../media/image224.svg"/><Relationship Id="rId25" Type="http://schemas.openxmlformats.org/officeDocument/2006/relationships/image" Target="../media/image232.svg"/><Relationship Id="rId33" Type="http://schemas.openxmlformats.org/officeDocument/2006/relationships/image" Target="../media/image240.svg"/><Relationship Id="rId38" Type="http://schemas.openxmlformats.org/officeDocument/2006/relationships/image" Target="../media/image1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260.svg"/><Relationship Id="rId18" Type="http://schemas.openxmlformats.org/officeDocument/2006/relationships/image" Target="../media/image141.png"/><Relationship Id="rId3" Type="http://schemas.openxmlformats.org/officeDocument/2006/relationships/image" Target="../media/image252.svg"/><Relationship Id="rId21" Type="http://schemas.openxmlformats.org/officeDocument/2006/relationships/image" Target="../media/image268.svg"/><Relationship Id="rId7" Type="http://schemas.openxmlformats.org/officeDocument/2006/relationships/image" Target="../media/image256.svg"/><Relationship Id="rId12" Type="http://schemas.openxmlformats.org/officeDocument/2006/relationships/image" Target="../media/image138.png"/><Relationship Id="rId17" Type="http://schemas.openxmlformats.org/officeDocument/2006/relationships/image" Target="../media/image264.svg"/><Relationship Id="rId25" Type="http://schemas.openxmlformats.org/officeDocument/2006/relationships/image" Target="../media/image272.svg"/><Relationship Id="rId2" Type="http://schemas.openxmlformats.org/officeDocument/2006/relationships/image" Target="../media/image134.png"/><Relationship Id="rId16" Type="http://schemas.openxmlformats.org/officeDocument/2006/relationships/image" Target="../media/image140.png"/><Relationship Id="rId20" Type="http://schemas.openxmlformats.org/officeDocument/2006/relationships/image" Target="../media/image14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6.png"/><Relationship Id="rId11" Type="http://schemas.openxmlformats.org/officeDocument/2006/relationships/image" Target="../media/image68.svg"/><Relationship Id="rId24" Type="http://schemas.openxmlformats.org/officeDocument/2006/relationships/image" Target="../media/image144.png"/><Relationship Id="rId5" Type="http://schemas.openxmlformats.org/officeDocument/2006/relationships/image" Target="../media/image254.svg"/><Relationship Id="rId15" Type="http://schemas.openxmlformats.org/officeDocument/2006/relationships/image" Target="../media/image262.svg"/><Relationship Id="rId23" Type="http://schemas.openxmlformats.org/officeDocument/2006/relationships/image" Target="../media/image270.svg"/><Relationship Id="rId10" Type="http://schemas.openxmlformats.org/officeDocument/2006/relationships/image" Target="../media/image42.png"/><Relationship Id="rId19" Type="http://schemas.openxmlformats.org/officeDocument/2006/relationships/image" Target="../media/image266.svg"/><Relationship Id="rId4" Type="http://schemas.openxmlformats.org/officeDocument/2006/relationships/image" Target="../media/image135.png"/><Relationship Id="rId9" Type="http://schemas.openxmlformats.org/officeDocument/2006/relationships/image" Target="../media/image258.svg"/><Relationship Id="rId14" Type="http://schemas.openxmlformats.org/officeDocument/2006/relationships/image" Target="../media/image139.png"/><Relationship Id="rId22" Type="http://schemas.openxmlformats.org/officeDocument/2006/relationships/image" Target="../media/image143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4.svg"/><Relationship Id="rId18" Type="http://schemas.openxmlformats.org/officeDocument/2006/relationships/image" Target="../media/image153.png"/><Relationship Id="rId26" Type="http://schemas.openxmlformats.org/officeDocument/2006/relationships/image" Target="../media/image157.png"/><Relationship Id="rId39" Type="http://schemas.openxmlformats.org/officeDocument/2006/relationships/image" Target="../media/image308.svg"/><Relationship Id="rId21" Type="http://schemas.openxmlformats.org/officeDocument/2006/relationships/image" Target="../media/image292.svg"/><Relationship Id="rId34" Type="http://schemas.openxmlformats.org/officeDocument/2006/relationships/image" Target="../media/image42.png"/><Relationship Id="rId42" Type="http://schemas.openxmlformats.org/officeDocument/2006/relationships/image" Target="../media/image164.png"/><Relationship Id="rId47" Type="http://schemas.openxmlformats.org/officeDocument/2006/relationships/image" Target="../media/image316.svg"/><Relationship Id="rId50" Type="http://schemas.openxmlformats.org/officeDocument/2006/relationships/image" Target="../media/image168.png"/><Relationship Id="rId7" Type="http://schemas.openxmlformats.org/officeDocument/2006/relationships/image" Target="../media/image278.svg"/><Relationship Id="rId2" Type="http://schemas.openxmlformats.org/officeDocument/2006/relationships/image" Target="../media/image145.png"/><Relationship Id="rId16" Type="http://schemas.openxmlformats.org/officeDocument/2006/relationships/image" Target="../media/image152.png"/><Relationship Id="rId29" Type="http://schemas.openxmlformats.org/officeDocument/2006/relationships/image" Target="../media/image300.svg"/><Relationship Id="rId11" Type="http://schemas.openxmlformats.org/officeDocument/2006/relationships/image" Target="../media/image282.svg"/><Relationship Id="rId24" Type="http://schemas.openxmlformats.org/officeDocument/2006/relationships/image" Target="../media/image156.png"/><Relationship Id="rId32" Type="http://schemas.openxmlformats.org/officeDocument/2006/relationships/image" Target="../media/image160.png"/><Relationship Id="rId37" Type="http://schemas.openxmlformats.org/officeDocument/2006/relationships/image" Target="../media/image306.svg"/><Relationship Id="rId40" Type="http://schemas.openxmlformats.org/officeDocument/2006/relationships/image" Target="../media/image163.png"/><Relationship Id="rId45" Type="http://schemas.openxmlformats.org/officeDocument/2006/relationships/image" Target="../media/image314.svg"/><Relationship Id="rId53" Type="http://schemas.openxmlformats.org/officeDocument/2006/relationships/image" Target="../media/image322.svg"/><Relationship Id="rId5" Type="http://schemas.openxmlformats.org/officeDocument/2006/relationships/image" Target="../media/image276.svg"/><Relationship Id="rId10" Type="http://schemas.openxmlformats.org/officeDocument/2006/relationships/image" Target="../media/image149.png"/><Relationship Id="rId19" Type="http://schemas.openxmlformats.org/officeDocument/2006/relationships/image" Target="../media/image290.svg"/><Relationship Id="rId31" Type="http://schemas.openxmlformats.org/officeDocument/2006/relationships/image" Target="../media/image302.svg"/><Relationship Id="rId44" Type="http://schemas.openxmlformats.org/officeDocument/2006/relationships/image" Target="../media/image165.png"/><Relationship Id="rId52" Type="http://schemas.openxmlformats.org/officeDocument/2006/relationships/image" Target="../media/image169.png"/><Relationship Id="rId4" Type="http://schemas.openxmlformats.org/officeDocument/2006/relationships/image" Target="../media/image146.png"/><Relationship Id="rId9" Type="http://schemas.openxmlformats.org/officeDocument/2006/relationships/image" Target="../media/image280.svg"/><Relationship Id="rId14" Type="http://schemas.openxmlformats.org/officeDocument/2006/relationships/image" Target="../media/image151.png"/><Relationship Id="rId22" Type="http://schemas.openxmlformats.org/officeDocument/2006/relationships/image" Target="../media/image155.png"/><Relationship Id="rId27" Type="http://schemas.openxmlformats.org/officeDocument/2006/relationships/image" Target="../media/image298.svg"/><Relationship Id="rId30" Type="http://schemas.openxmlformats.org/officeDocument/2006/relationships/image" Target="../media/image159.png"/><Relationship Id="rId35" Type="http://schemas.openxmlformats.org/officeDocument/2006/relationships/image" Target="../media/image68.svg"/><Relationship Id="rId43" Type="http://schemas.openxmlformats.org/officeDocument/2006/relationships/image" Target="../media/image312.svg"/><Relationship Id="rId48" Type="http://schemas.openxmlformats.org/officeDocument/2006/relationships/image" Target="../media/image167.png"/><Relationship Id="rId8" Type="http://schemas.openxmlformats.org/officeDocument/2006/relationships/image" Target="../media/image148.png"/><Relationship Id="rId51" Type="http://schemas.openxmlformats.org/officeDocument/2006/relationships/image" Target="../media/image320.svg"/><Relationship Id="rId3" Type="http://schemas.openxmlformats.org/officeDocument/2006/relationships/image" Target="../media/image274.svg"/><Relationship Id="rId12" Type="http://schemas.openxmlformats.org/officeDocument/2006/relationships/image" Target="../media/image150.png"/><Relationship Id="rId17" Type="http://schemas.openxmlformats.org/officeDocument/2006/relationships/image" Target="../media/image288.svg"/><Relationship Id="rId25" Type="http://schemas.openxmlformats.org/officeDocument/2006/relationships/image" Target="../media/image296.svg"/><Relationship Id="rId33" Type="http://schemas.openxmlformats.org/officeDocument/2006/relationships/image" Target="../media/image304.svg"/><Relationship Id="rId38" Type="http://schemas.openxmlformats.org/officeDocument/2006/relationships/image" Target="../media/image162.png"/><Relationship Id="rId46" Type="http://schemas.openxmlformats.org/officeDocument/2006/relationships/image" Target="../media/image166.png"/><Relationship Id="rId20" Type="http://schemas.openxmlformats.org/officeDocument/2006/relationships/image" Target="../media/image154.png"/><Relationship Id="rId41" Type="http://schemas.openxmlformats.org/officeDocument/2006/relationships/image" Target="../media/image310.sv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7.png"/><Relationship Id="rId15" Type="http://schemas.openxmlformats.org/officeDocument/2006/relationships/image" Target="../media/image286.svg"/><Relationship Id="rId23" Type="http://schemas.openxmlformats.org/officeDocument/2006/relationships/image" Target="../media/image294.svg"/><Relationship Id="rId28" Type="http://schemas.openxmlformats.org/officeDocument/2006/relationships/image" Target="../media/image158.png"/><Relationship Id="rId36" Type="http://schemas.openxmlformats.org/officeDocument/2006/relationships/image" Target="../media/image161.png"/><Relationship Id="rId49" Type="http://schemas.openxmlformats.org/officeDocument/2006/relationships/image" Target="../media/image3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E52B8-D58E-F398-7038-670A5FD105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Icon library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0FEFD-5AC0-101B-8048-65D18EF746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FEBRUARY 2023</a:t>
            </a:r>
          </a:p>
        </p:txBody>
      </p:sp>
    </p:spTree>
    <p:extLst>
      <p:ext uri="{BB962C8B-B14F-4D97-AF65-F5344CB8AC3E}">
        <p14:creationId xmlns:p14="http://schemas.microsoft.com/office/powerpoint/2010/main" val="125819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8D789-3A7F-1B40-9D6A-45C7B0D3A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57398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</a:t>
            </a:r>
            <a:r>
              <a:rPr lang="en-US" sz="2400" dirty="0"/>
              <a:t>Solutions &amp; Deployment Scenarios 2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63A52BB5-5E71-DC4C-8566-B92BF1C446F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094316-9929-DD48-81CC-749198FFBB44}"/>
              </a:ext>
            </a:extLst>
          </p:cNvPr>
          <p:cNvCxnSpPr/>
          <p:nvPr/>
        </p:nvCxnSpPr>
        <p:spPr bwMode="auto">
          <a:xfrm>
            <a:off x="1645426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FC81C48-5937-B242-9F37-BBAD68C670BF}"/>
              </a:ext>
            </a:extLst>
          </p:cNvPr>
          <p:cNvCxnSpPr/>
          <p:nvPr/>
        </p:nvCxnSpPr>
        <p:spPr bwMode="auto">
          <a:xfrm>
            <a:off x="618461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413113E-2B57-454D-B15D-6E7DB3CCC7FC}"/>
              </a:ext>
            </a:extLst>
          </p:cNvPr>
          <p:cNvCxnSpPr/>
          <p:nvPr/>
        </p:nvCxnSpPr>
        <p:spPr bwMode="auto">
          <a:xfrm>
            <a:off x="715753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414C76F-C1CD-F247-A7AD-5AB8AB2CCE36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4931DB-40C2-A543-9918-A5CDF817B180}"/>
              </a:ext>
            </a:extLst>
          </p:cNvPr>
          <p:cNvCxnSpPr/>
          <p:nvPr/>
        </p:nvCxnSpPr>
        <p:spPr bwMode="auto">
          <a:xfrm>
            <a:off x="364063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B4795EE-2A88-9A4D-B8DC-5277541D5F6A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FB60BF-C75D-874D-BF55-83093A6F904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A92FE38-D0C7-A942-A990-D27576A3AE9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410E6A-DBE8-A449-94B8-A2B74E858D5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AA4F26A-1895-4A4D-8D90-01E0CEB5C7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FDFF64E-6D0E-4347-9995-7862168F37B5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127">
            <a:extLst>
              <a:ext uri="{FF2B5EF4-FFF2-40B4-BE49-F238E27FC236}">
                <a16:creationId xmlns:a16="http://schemas.microsoft.com/office/drawing/2014/main" id="{6A60E9CF-1128-7440-85AC-733E01AF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7" y="1371422"/>
            <a:ext cx="53562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VPN</a:t>
            </a:r>
          </a:p>
        </p:txBody>
      </p:sp>
      <p:sp>
        <p:nvSpPr>
          <p:cNvPr id="48" name="TextBox 198">
            <a:extLst>
              <a:ext uri="{FF2B5EF4-FFF2-40B4-BE49-F238E27FC236}">
                <a16:creationId xmlns:a16="http://schemas.microsoft.com/office/drawing/2014/main" id="{80607DF1-B566-814F-A49A-CE923123A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7" y="2128111"/>
            <a:ext cx="1114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LAN Edge</a:t>
            </a:r>
            <a:endParaRPr lang="en-US" sz="1100">
              <a:cs typeface="Helvetica 55 Roman" charset="0"/>
            </a:endParaRPr>
          </a:p>
        </p:txBody>
      </p:sp>
      <p:sp>
        <p:nvSpPr>
          <p:cNvPr id="50" name="TextBox 198">
            <a:extLst>
              <a:ext uri="{FF2B5EF4-FFF2-40B4-BE49-F238E27FC236}">
                <a16:creationId xmlns:a16="http://schemas.microsoft.com/office/drawing/2014/main" id="{8385DB26-958C-6642-8712-EE76BF959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949" y="2880029"/>
            <a:ext cx="11142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Secure Web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Gateway</a:t>
            </a:r>
          </a:p>
        </p:txBody>
      </p:sp>
      <p:sp>
        <p:nvSpPr>
          <p:cNvPr id="51" name="TextBox 127">
            <a:extLst>
              <a:ext uri="{FF2B5EF4-FFF2-40B4-BE49-F238E27FC236}">
                <a16:creationId xmlns:a16="http://schemas.microsoft.com/office/drawing/2014/main" id="{63743CF3-9B7E-734E-80D5-0DE132D31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2192013"/>
            <a:ext cx="13515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SSL</a:t>
            </a:r>
            <a:r>
              <a:rPr lang="en-US" sz="1100">
                <a:cs typeface="Helvetica 55 Roman" charset="0"/>
              </a:rPr>
              <a:t>VPN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52" name="TextBox 127">
            <a:extLst>
              <a:ext uri="{FF2B5EF4-FFF2-40B4-BE49-F238E27FC236}">
                <a16:creationId xmlns:a16="http://schemas.microsoft.com/office/drawing/2014/main" id="{3322FD0C-2BF6-7444-A256-A407CBCA6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1305922"/>
            <a:ext cx="16297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SSL </a:t>
            </a:r>
            <a:r>
              <a:rPr lang="en-US" sz="1100">
                <a:cs typeface="Helvetica 55 Roman" charset="0"/>
              </a:rPr>
              <a:t>Inspection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54" name="TextBox 127">
            <a:extLst>
              <a:ext uri="{FF2B5EF4-FFF2-40B4-BE49-F238E27FC236}">
                <a16:creationId xmlns:a16="http://schemas.microsoft.com/office/drawing/2014/main" id="{4DCE1868-3027-BB44-971C-3090B0C76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300" y="3078104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Firewall Router</a:t>
            </a:r>
          </a:p>
        </p:txBody>
      </p:sp>
      <p:sp>
        <p:nvSpPr>
          <p:cNvPr id="55" name="TextBox 127">
            <a:extLst>
              <a:ext uri="{FF2B5EF4-FFF2-40B4-BE49-F238E27FC236}">
                <a16:creationId xmlns:a16="http://schemas.microsoft.com/office/drawing/2014/main" id="{05281D18-E615-D948-A9C0-6B62A6351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983" y="4525671"/>
            <a:ext cx="12043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Hyperscale Firewall</a:t>
            </a:r>
          </a:p>
        </p:txBody>
      </p:sp>
      <p:sp>
        <p:nvSpPr>
          <p:cNvPr id="56" name="TextBox 127">
            <a:extLst>
              <a:ext uri="{FF2B5EF4-FFF2-40B4-BE49-F238E27FC236}">
                <a16:creationId xmlns:a16="http://schemas.microsoft.com/office/drawing/2014/main" id="{B551B66C-439E-304F-937D-AAB48173F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2356" y="3788626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SD-Branch</a:t>
            </a:r>
          </a:p>
        </p:txBody>
      </p:sp>
      <p:sp>
        <p:nvSpPr>
          <p:cNvPr id="58" name="TextBox 198">
            <a:extLst>
              <a:ext uri="{FF2B5EF4-FFF2-40B4-BE49-F238E27FC236}">
                <a16:creationId xmlns:a16="http://schemas.microsoft.com/office/drawing/2014/main" id="{F7090EDD-6DA2-904B-AA1D-CE1F69D0D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37" y="3716463"/>
            <a:ext cx="11142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VXLAN Firewall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CDB6DF8-ECFF-7046-8957-D5727791654E}"/>
              </a:ext>
            </a:extLst>
          </p:cNvPr>
          <p:cNvCxnSpPr/>
          <p:nvPr/>
        </p:nvCxnSpPr>
        <p:spPr bwMode="auto">
          <a:xfrm>
            <a:off x="867890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ED9CFD3-A0D7-3E4E-9538-4B8EE97BE98B}"/>
              </a:ext>
            </a:extLst>
          </p:cNvPr>
          <p:cNvCxnSpPr/>
          <p:nvPr/>
        </p:nvCxnSpPr>
        <p:spPr bwMode="auto">
          <a:xfrm>
            <a:off x="965182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1" name="Picture 9">
            <a:extLst>
              <a:ext uri="{FF2B5EF4-FFF2-40B4-BE49-F238E27FC236}">
                <a16:creationId xmlns:a16="http://schemas.microsoft.com/office/drawing/2014/main" id="{24363DD0-2B71-AF46-B6E1-999995624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06598" y="1334928"/>
            <a:ext cx="457200" cy="457200"/>
          </a:xfrm>
          <a:prstGeom prst="rect">
            <a:avLst/>
          </a:prstGeom>
        </p:spPr>
      </p:pic>
      <p:pic>
        <p:nvPicPr>
          <p:cNvPr id="63" name="Picture 11">
            <a:extLst>
              <a:ext uri="{FF2B5EF4-FFF2-40B4-BE49-F238E27FC236}">
                <a16:creationId xmlns:a16="http://schemas.microsoft.com/office/drawing/2014/main" id="{D80DC5B7-9E0E-D444-B5A5-276724AB7E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906598" y="2901100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669CFC2C-ECA7-ED43-8407-9428808DB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19687" y="1313885"/>
            <a:ext cx="457200" cy="45720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27157AD6-6D51-D64B-9FDC-8C0A2DF387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415497" y="2906409"/>
            <a:ext cx="457200" cy="457200"/>
          </a:xfrm>
          <a:prstGeom prst="rect">
            <a:avLst/>
          </a:prstGeom>
        </p:spPr>
      </p:pic>
      <p:pic>
        <p:nvPicPr>
          <p:cNvPr id="68" name="Picture 46">
            <a:extLst>
              <a:ext uri="{FF2B5EF4-FFF2-40B4-BE49-F238E27FC236}">
                <a16:creationId xmlns:a16="http://schemas.microsoft.com/office/drawing/2014/main" id="{58A4A4C4-D438-7045-B1A2-96692C9497A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906598" y="3697124"/>
            <a:ext cx="457200" cy="457200"/>
          </a:xfrm>
          <a:prstGeom prst="rect">
            <a:avLst/>
          </a:prstGeom>
        </p:spPr>
      </p:pic>
      <p:pic>
        <p:nvPicPr>
          <p:cNvPr id="69" name="Picture 5">
            <a:extLst>
              <a:ext uri="{FF2B5EF4-FFF2-40B4-BE49-F238E27FC236}">
                <a16:creationId xmlns:a16="http://schemas.microsoft.com/office/drawing/2014/main" id="{64EB04EC-EFD4-DC4C-AABC-2F2EA6613E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24331" y="2123501"/>
            <a:ext cx="457200" cy="457200"/>
          </a:xfrm>
          <a:prstGeom prst="rect">
            <a:avLst/>
          </a:prstGeom>
        </p:spPr>
      </p:pic>
      <p:pic>
        <p:nvPicPr>
          <p:cNvPr id="70" name="Picture 99">
            <a:extLst>
              <a:ext uri="{FF2B5EF4-FFF2-40B4-BE49-F238E27FC236}">
                <a16:creationId xmlns:a16="http://schemas.microsoft.com/office/drawing/2014/main" id="{634C25A6-AD6D-C74C-A0C4-0D49C5B5B82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900938" y="4525123"/>
            <a:ext cx="457200" cy="457200"/>
          </a:xfrm>
          <a:prstGeom prst="rect">
            <a:avLst/>
          </a:prstGeom>
        </p:spPr>
      </p:pic>
      <p:pic>
        <p:nvPicPr>
          <p:cNvPr id="71" name="Picture 4">
            <a:extLst>
              <a:ext uri="{FF2B5EF4-FFF2-40B4-BE49-F238E27FC236}">
                <a16:creationId xmlns:a16="http://schemas.microsoft.com/office/drawing/2014/main" id="{B307F8FC-F042-7348-AD58-51540F45BEF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6418088" y="3689997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9954E706-8E18-F04C-A187-E9ACA21F81C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5459145" y="1340389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983C7E68-4E41-C749-B281-A2DC7842CCE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5458911" y="2931017"/>
            <a:ext cx="457200" cy="457200"/>
          </a:xfrm>
          <a:prstGeom prst="rect">
            <a:avLst/>
          </a:prstGeom>
        </p:spPr>
      </p:pic>
      <p:pic>
        <p:nvPicPr>
          <p:cNvPr id="75" name="Picture 5">
            <a:extLst>
              <a:ext uri="{FF2B5EF4-FFF2-40B4-BE49-F238E27FC236}">
                <a16:creationId xmlns:a16="http://schemas.microsoft.com/office/drawing/2014/main" id="{0CBA10CC-0EC7-EA40-947A-134F2B32D1C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5459145" y="2135703"/>
            <a:ext cx="457200" cy="457200"/>
          </a:xfrm>
          <a:prstGeom prst="rect">
            <a:avLst/>
          </a:prstGeom>
        </p:spPr>
      </p:pic>
      <p:pic>
        <p:nvPicPr>
          <p:cNvPr id="76" name="Picture 99">
            <a:extLst>
              <a:ext uri="{FF2B5EF4-FFF2-40B4-BE49-F238E27FC236}">
                <a16:creationId xmlns:a16="http://schemas.microsoft.com/office/drawing/2014/main" id="{61925AD4-D039-7D4C-81F3-FA4DF891AD6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1898517" y="4520198"/>
            <a:ext cx="457200" cy="457200"/>
          </a:xfrm>
          <a:prstGeom prst="rect">
            <a:avLst/>
          </a:prstGeom>
        </p:spPr>
      </p:pic>
      <p:pic>
        <p:nvPicPr>
          <p:cNvPr id="77" name="Picture 9">
            <a:extLst>
              <a:ext uri="{FF2B5EF4-FFF2-40B4-BE49-F238E27FC236}">
                <a16:creationId xmlns:a16="http://schemas.microsoft.com/office/drawing/2014/main" id="{D886ACD6-724C-224E-BF35-2A2F8FE831D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2903110" y="1322808"/>
            <a:ext cx="457200" cy="457200"/>
          </a:xfrm>
          <a:prstGeom prst="rect">
            <a:avLst/>
          </a:prstGeom>
        </p:spPr>
      </p:pic>
      <p:pic>
        <p:nvPicPr>
          <p:cNvPr id="79" name="Picture 11">
            <a:extLst>
              <a:ext uri="{FF2B5EF4-FFF2-40B4-BE49-F238E27FC236}">
                <a16:creationId xmlns:a16="http://schemas.microsoft.com/office/drawing/2014/main" id="{7CA1B33F-2512-E84F-823C-009A6CA8FA4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2903110" y="2903298"/>
            <a:ext cx="457200" cy="457200"/>
          </a:xfrm>
          <a:prstGeom prst="rect">
            <a:avLst/>
          </a:prstGeom>
        </p:spPr>
      </p:pic>
      <p:pic>
        <p:nvPicPr>
          <p:cNvPr id="81" name="Picture 46">
            <a:extLst>
              <a:ext uri="{FF2B5EF4-FFF2-40B4-BE49-F238E27FC236}">
                <a16:creationId xmlns:a16="http://schemas.microsoft.com/office/drawing/2014/main" id="{45D1342A-43F4-774D-9802-DC351F9A6F4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2903110" y="3693738"/>
            <a:ext cx="457200" cy="457200"/>
          </a:xfrm>
          <a:prstGeom prst="rect">
            <a:avLst/>
          </a:prstGeom>
        </p:spPr>
      </p:pic>
      <p:pic>
        <p:nvPicPr>
          <p:cNvPr id="83" name="Picture 4">
            <a:extLst>
              <a:ext uri="{FF2B5EF4-FFF2-40B4-BE49-F238E27FC236}">
                <a16:creationId xmlns:a16="http://schemas.microsoft.com/office/drawing/2014/main" id="{AFA77820-8EF0-B541-9E70-EDE9CA35B67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5450847" y="3669796"/>
            <a:ext cx="457200" cy="4572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1875DB33-2710-EA4F-9C0E-CE4AF6703D8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86" name="TextBox 127">
            <a:extLst>
              <a:ext uri="{FF2B5EF4-FFF2-40B4-BE49-F238E27FC236}">
                <a16:creationId xmlns:a16="http://schemas.microsoft.com/office/drawing/2014/main" id="{D98E1AD8-39D7-7548-8713-3EDEE88D9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300" y="4565514"/>
            <a:ext cx="1391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Rugged</a:t>
            </a:r>
          </a:p>
        </p:txBody>
      </p:sp>
      <p:pic>
        <p:nvPicPr>
          <p:cNvPr id="87" name="Picture 98">
            <a:extLst>
              <a:ext uri="{FF2B5EF4-FFF2-40B4-BE49-F238E27FC236}">
                <a16:creationId xmlns:a16="http://schemas.microsoft.com/office/drawing/2014/main" id="{342292DB-671C-E143-B906-267776242EC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 bwMode="auto">
          <a:xfrm>
            <a:off x="5458911" y="450049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98">
            <a:extLst>
              <a:ext uri="{FF2B5EF4-FFF2-40B4-BE49-F238E27FC236}">
                <a16:creationId xmlns:a16="http://schemas.microsoft.com/office/drawing/2014/main" id="{DA94C224-0A46-494F-9AB2-836B72B456F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 bwMode="auto">
          <a:xfrm>
            <a:off x="6415497" y="45251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918DA34-A247-913F-1B84-83AA5666ED7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2900938" y="2093817"/>
            <a:ext cx="457200" cy="4572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2FC305A-A646-B0A6-BA13-E8D403ED91D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1902576" y="2093817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76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raphic 39">
            <a:extLst>
              <a:ext uri="{FF2B5EF4-FFF2-40B4-BE49-F238E27FC236}">
                <a16:creationId xmlns:a16="http://schemas.microsoft.com/office/drawing/2014/main" id="{FC669C63-3EFC-0C47-9444-E51846E6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1BF3C1-418E-8A46-8CB4-9E55F27DB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75812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049CAA3-C272-BC45-9B95-03FA560CF3D1}"/>
              </a:ext>
            </a:extLst>
          </p:cNvPr>
          <p:cNvCxnSpPr/>
          <p:nvPr/>
        </p:nvCxnSpPr>
        <p:spPr bwMode="auto">
          <a:xfrm>
            <a:off x="178190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AFE30D1-17AF-6A4B-953D-E27EA9DFCF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5C0A8C-232E-324E-9B37-C4903A739104}"/>
              </a:ext>
            </a:extLst>
          </p:cNvPr>
          <p:cNvCxnSpPr/>
          <p:nvPr/>
        </p:nvCxnSpPr>
        <p:spPr bwMode="auto">
          <a:xfrm>
            <a:off x="402096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AE4B0A-3036-7B41-AFC3-1DFEA43991EE}"/>
              </a:ext>
            </a:extLst>
          </p:cNvPr>
          <p:cNvCxnSpPr/>
          <p:nvPr/>
        </p:nvCxnSpPr>
        <p:spPr bwMode="auto">
          <a:xfrm>
            <a:off x="496813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EB70A6-740A-DF46-8A9F-14FF0E5CF20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37095E9-83B0-8647-B4E1-7F5CD021539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600DFB6-A4F6-3842-9AE5-7A5D1765A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D7E650D-6BEA-5C4A-957F-3ACF8BC7AFD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5AA511-52A2-7D46-8C7C-AE9655731A8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975D3FC-D66E-524E-95CC-3E9B9B835D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C4872A-1F04-9840-A5BA-1F2A72D04A22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3707895C-C6FD-ED44-9BD0-135E23428C9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1" name="TextBox 3">
            <a:extLst>
              <a:ext uri="{FF2B5EF4-FFF2-40B4-BE49-F238E27FC236}">
                <a16:creationId xmlns:a16="http://schemas.microsoft.com/office/drawing/2014/main" id="{3403077A-47B1-414A-8EA7-AD4D3EB93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1371422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FortiADC</a:t>
            </a:r>
            <a:endParaRPr lang="en-US" sz="1100">
              <a:cs typeface="Helvetica 55 Roman" charset="0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EB746544-7C4F-924C-B92D-85D8A0753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3242621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FortiCASB</a:t>
            </a:r>
            <a:endParaRPr lang="en-US" sz="1100">
              <a:cs typeface="Helvetica 55 Roman" charset="0"/>
            </a:endParaRPr>
          </a:p>
        </p:txBody>
      </p:sp>
      <p:sp>
        <p:nvSpPr>
          <p:cNvPr id="23" name="TextBox 302">
            <a:extLst>
              <a:ext uri="{FF2B5EF4-FFF2-40B4-BE49-F238E27FC236}">
                <a16:creationId xmlns:a16="http://schemas.microsoft.com/office/drawing/2014/main" id="{972DD3E5-58DA-7546-A8F2-6D3D2B5DC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4419889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302">
            <a:extLst>
              <a:ext uri="{FF2B5EF4-FFF2-40B4-BE49-F238E27FC236}">
                <a16:creationId xmlns:a16="http://schemas.microsoft.com/office/drawing/2014/main" id="{97018B93-84B4-F643-BFE9-577F95F4C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381422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25" name="TextBox 182">
            <a:extLst>
              <a:ext uri="{FF2B5EF4-FFF2-40B4-BE49-F238E27FC236}">
                <a16:creationId xmlns:a16="http://schemas.microsoft.com/office/drawing/2014/main" id="{07D1393A-D1BF-1B4A-A29A-624150E79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500903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FortiDDoS</a:t>
            </a:r>
            <a:endParaRPr lang="en-US" sz="1100">
              <a:cs typeface="Helvetica 55 Roman" charset="0"/>
            </a:endParaRPr>
          </a:p>
        </p:txBody>
      </p:sp>
      <p:sp>
        <p:nvSpPr>
          <p:cNvPr id="26" name="TextBox 298">
            <a:extLst>
              <a:ext uri="{FF2B5EF4-FFF2-40B4-BE49-F238E27FC236}">
                <a16:creationId xmlns:a16="http://schemas.microsoft.com/office/drawing/2014/main" id="{650181C7-5C98-874A-9E56-5F796C64B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205246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FortiAnalyzer</a:t>
            </a:r>
            <a:endParaRPr lang="en-US" sz="1100">
              <a:cs typeface="Helvetica 55 Roman" charset="0"/>
            </a:endParaRPr>
          </a:p>
        </p:txBody>
      </p:sp>
      <p:sp>
        <p:nvSpPr>
          <p:cNvPr id="27" name="TextBox 181">
            <a:extLst>
              <a:ext uri="{FF2B5EF4-FFF2-40B4-BE49-F238E27FC236}">
                <a16:creationId xmlns:a16="http://schemas.microsoft.com/office/drawing/2014/main" id="{1DBFD1B2-BE36-6349-BF83-9D43685E3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331" y="2629869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FortiCache</a:t>
            </a:r>
            <a:endParaRPr lang="en-US" sz="1100">
              <a:cs typeface="Helvetica 55 Roman" charset="0"/>
            </a:endParaRPr>
          </a:p>
        </p:txBody>
      </p:sp>
      <p:sp>
        <p:nvSpPr>
          <p:cNvPr id="28" name="TextBox 182">
            <a:extLst>
              <a:ext uri="{FF2B5EF4-FFF2-40B4-BE49-F238E27FC236}">
                <a16:creationId xmlns:a16="http://schemas.microsoft.com/office/drawing/2014/main" id="{9E6471BA-FA3D-5341-8376-933844E92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85" y="5635922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FortiPen</a:t>
            </a:r>
            <a:r>
              <a:rPr lang="en-US" sz="1100">
                <a:cs typeface="Helvetica 55 Roman" charset="0"/>
              </a:rPr>
              <a:t> Test</a:t>
            </a:r>
          </a:p>
        </p:txBody>
      </p:sp>
      <p:pic>
        <p:nvPicPr>
          <p:cNvPr id="29" name="Graphic 10">
            <a:extLst>
              <a:ext uri="{FF2B5EF4-FFF2-40B4-BE49-F238E27FC236}">
                <a16:creationId xmlns:a16="http://schemas.microsoft.com/office/drawing/2014/main" id="{0F626910-58C2-F247-9C73-B3FF13BB6C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990429" y="1331590"/>
            <a:ext cx="457201" cy="457200"/>
          </a:xfrm>
          <a:prstGeom prst="rect">
            <a:avLst/>
          </a:prstGeom>
        </p:spPr>
      </p:pic>
      <p:pic>
        <p:nvPicPr>
          <p:cNvPr id="30" name="Graphic 14">
            <a:extLst>
              <a:ext uri="{FF2B5EF4-FFF2-40B4-BE49-F238E27FC236}">
                <a16:creationId xmlns:a16="http://schemas.microsoft.com/office/drawing/2014/main" id="{BCA19A04-0D9E-414F-B8DB-D8ED8A66CC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91512" y="1970044"/>
            <a:ext cx="457200" cy="457200"/>
          </a:xfrm>
          <a:prstGeom prst="rect">
            <a:avLst/>
          </a:prstGeom>
        </p:spPr>
      </p:pic>
      <p:pic>
        <p:nvPicPr>
          <p:cNvPr id="31" name="Graphic 17">
            <a:extLst>
              <a:ext uri="{FF2B5EF4-FFF2-40B4-BE49-F238E27FC236}">
                <a16:creationId xmlns:a16="http://schemas.microsoft.com/office/drawing/2014/main" id="{BA71FFB0-E622-F64C-BEF4-0D39C8622B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991512" y="2547450"/>
            <a:ext cx="457200" cy="457204"/>
          </a:xfrm>
          <a:prstGeom prst="rect">
            <a:avLst/>
          </a:prstGeom>
        </p:spPr>
      </p:pic>
      <p:pic>
        <p:nvPicPr>
          <p:cNvPr id="32" name="Graphic 20">
            <a:extLst>
              <a:ext uri="{FF2B5EF4-FFF2-40B4-BE49-F238E27FC236}">
                <a16:creationId xmlns:a16="http://schemas.microsoft.com/office/drawing/2014/main" id="{0D0DDDA0-5C56-5140-9528-C10C3579F3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991512" y="3160202"/>
            <a:ext cx="457200" cy="457204"/>
          </a:xfrm>
          <a:prstGeom prst="rect">
            <a:avLst/>
          </a:prstGeom>
        </p:spPr>
      </p:pic>
      <p:pic>
        <p:nvPicPr>
          <p:cNvPr id="33" name="Graphic 23">
            <a:extLst>
              <a:ext uri="{FF2B5EF4-FFF2-40B4-BE49-F238E27FC236}">
                <a16:creationId xmlns:a16="http://schemas.microsoft.com/office/drawing/2014/main" id="{4D3F7CDF-DA33-554E-BE5A-E9EC9929F9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991512" y="3731811"/>
            <a:ext cx="457200" cy="457200"/>
          </a:xfrm>
          <a:prstGeom prst="rect">
            <a:avLst/>
          </a:prstGeom>
        </p:spPr>
      </p:pic>
      <p:pic>
        <p:nvPicPr>
          <p:cNvPr id="34" name="Graphic 25">
            <a:extLst>
              <a:ext uri="{FF2B5EF4-FFF2-40B4-BE49-F238E27FC236}">
                <a16:creationId xmlns:a16="http://schemas.microsoft.com/office/drawing/2014/main" id="{74A6755E-9F05-9748-9906-05B48C3F7E6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991512" y="4337472"/>
            <a:ext cx="457200" cy="457200"/>
          </a:xfrm>
          <a:prstGeom prst="rect">
            <a:avLst/>
          </a:prstGeom>
        </p:spPr>
      </p:pic>
      <p:pic>
        <p:nvPicPr>
          <p:cNvPr id="35" name="Graphic 27">
            <a:extLst>
              <a:ext uri="{FF2B5EF4-FFF2-40B4-BE49-F238E27FC236}">
                <a16:creationId xmlns:a16="http://schemas.microsoft.com/office/drawing/2014/main" id="{1A298A03-C3A8-5043-88E0-C7204602B61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991512" y="4926621"/>
            <a:ext cx="457200" cy="457200"/>
          </a:xfrm>
          <a:prstGeom prst="rect">
            <a:avLst/>
          </a:prstGeom>
        </p:spPr>
      </p:pic>
      <p:pic>
        <p:nvPicPr>
          <p:cNvPr id="36" name="Graphic 29">
            <a:extLst>
              <a:ext uri="{FF2B5EF4-FFF2-40B4-BE49-F238E27FC236}">
                <a16:creationId xmlns:a16="http://schemas.microsoft.com/office/drawing/2014/main" id="{FDB8271A-3529-C648-9323-826FE82363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991512" y="5553505"/>
            <a:ext cx="457200" cy="457200"/>
          </a:xfrm>
          <a:prstGeom prst="rect">
            <a:avLst/>
          </a:prstGeom>
        </p:spPr>
      </p:pic>
      <p:sp>
        <p:nvSpPr>
          <p:cNvPr id="37" name="TextBox 302">
            <a:extLst>
              <a:ext uri="{FF2B5EF4-FFF2-40B4-BE49-F238E27FC236}">
                <a16:creationId xmlns:a16="http://schemas.microsoft.com/office/drawing/2014/main" id="{1A604E09-E160-0043-99CA-C743D2276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7537" y="1244469"/>
            <a:ext cx="1282560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r>
              <a:rPr lang="en-US" sz="1100">
                <a:cs typeface="Helvetica 55 Roman" charset="0"/>
              </a:rPr>
              <a:t> Container Guardian</a:t>
            </a:r>
          </a:p>
        </p:txBody>
      </p:sp>
      <p:pic>
        <p:nvPicPr>
          <p:cNvPr id="38" name="Graphic 25">
            <a:extLst>
              <a:ext uri="{FF2B5EF4-FFF2-40B4-BE49-F238E27FC236}">
                <a16:creationId xmlns:a16="http://schemas.microsoft.com/office/drawing/2014/main" id="{81AC161E-E9F6-504A-8202-6988A70C0A5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242026" y="1319799"/>
            <a:ext cx="457200" cy="4572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AD53B3F7-4115-1048-9174-6ADB34E2349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236630" y="1990305"/>
            <a:ext cx="457200" cy="457200"/>
          </a:xfrm>
          <a:prstGeom prst="rect">
            <a:avLst/>
          </a:prstGeom>
        </p:spPr>
      </p:pic>
      <p:sp>
        <p:nvSpPr>
          <p:cNvPr id="41" name="TextBox 181">
            <a:extLst>
              <a:ext uri="{FF2B5EF4-FFF2-40B4-BE49-F238E27FC236}">
                <a16:creationId xmlns:a16="http://schemas.microsoft.com/office/drawing/2014/main" id="{5DB3DD96-4CB9-C149-98BF-C257E896C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539" y="2069430"/>
            <a:ext cx="10793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FortiDevSec</a:t>
            </a:r>
            <a:endParaRPr lang="en-US" sz="1100">
              <a:cs typeface="Helvetica 55 Roman" charset="0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F330A429-B531-9E4C-9218-F834580FD41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4236630" y="2583480"/>
            <a:ext cx="457200" cy="457200"/>
          </a:xfrm>
          <a:prstGeom prst="rect">
            <a:avLst/>
          </a:prstGeom>
        </p:spPr>
      </p:pic>
      <p:sp>
        <p:nvSpPr>
          <p:cNvPr id="43" name="TextBox 181">
            <a:extLst>
              <a:ext uri="{FF2B5EF4-FFF2-40B4-BE49-F238E27FC236}">
                <a16:creationId xmlns:a16="http://schemas.microsoft.com/office/drawing/2014/main" id="{16891AB0-B1EE-8F4A-B747-9CDE5331B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539" y="2662605"/>
            <a:ext cx="10793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Flex VM</a:t>
            </a:r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D922524E-127D-2B42-9077-7AF629CF85A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4236630" y="3160206"/>
            <a:ext cx="457200" cy="457200"/>
          </a:xfrm>
          <a:prstGeom prst="rect">
            <a:avLst/>
          </a:prstGeom>
        </p:spPr>
      </p:pic>
      <p:sp>
        <p:nvSpPr>
          <p:cNvPr id="47" name="TextBox 181">
            <a:extLst>
              <a:ext uri="{FF2B5EF4-FFF2-40B4-BE49-F238E27FC236}">
                <a16:creationId xmlns:a16="http://schemas.microsoft.com/office/drawing/2014/main" id="{8CAE9FCB-FEFD-8F43-8D8A-F2F2143EB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539" y="3239331"/>
            <a:ext cx="12133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FortiADC</a:t>
            </a:r>
            <a:r>
              <a:rPr lang="en-US" sz="1100">
                <a:cs typeface="Helvetica 55 Roman" charset="0"/>
              </a:rPr>
              <a:t> WAF</a:t>
            </a:r>
          </a:p>
        </p:txBody>
      </p:sp>
    </p:spTree>
    <p:extLst>
      <p:ext uri="{BB962C8B-B14F-4D97-AF65-F5344CB8AC3E}">
        <p14:creationId xmlns:p14="http://schemas.microsoft.com/office/powerpoint/2010/main" val="6389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78478-8C59-B94B-8B00-16F86FD0F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043237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 </a:t>
            </a:r>
            <a:r>
              <a:rPr lang="en-US" sz="2400" dirty="0">
                <a:latin typeface="Arial" charset="0"/>
              </a:rPr>
              <a:t>Products 2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6640C80-5EC5-E64E-B504-43D1B894A5BD}"/>
              </a:ext>
            </a:extLst>
          </p:cNvPr>
          <p:cNvCxnSpPr/>
          <p:nvPr/>
        </p:nvCxnSpPr>
        <p:spPr bwMode="auto">
          <a:xfrm>
            <a:off x="19879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80494A-38F9-CE49-BB4F-C1DE3D76FF5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F68F65-2533-EA48-B283-FA5D716D218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55175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790F47-4955-AD42-8442-458643673D1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20153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816BAAC-4FFB-3A4C-89CB-E45D6DCFE69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851339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9B70FA1-CFC5-7340-BD2C-65CACBD1EE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50111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B33F88-178F-F14A-8481-8756E60F13B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150920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AB9F279-6958-E34B-ABEA-5FE45FEF6A89}"/>
              </a:ext>
            </a:extLst>
          </p:cNvPr>
          <p:cNvCxnSpPr/>
          <p:nvPr/>
        </p:nvCxnSpPr>
        <p:spPr bwMode="auto">
          <a:xfrm>
            <a:off x="281105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F489D30A-CFDC-0B4A-ACDB-B36CA9C70A9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TextBox 190">
            <a:extLst>
              <a:ext uri="{FF2B5EF4-FFF2-40B4-BE49-F238E27FC236}">
                <a16:creationId xmlns:a16="http://schemas.microsoft.com/office/drawing/2014/main" id="{4490DAEC-7B99-BE4A-A7DA-6B6AF4AA5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94" y="139860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FortiGate VM</a:t>
            </a:r>
            <a:endParaRPr lang="en-US" sz="1100">
              <a:cs typeface="Helvetica 55 Roman" charset="0"/>
            </a:endParaRPr>
          </a:p>
        </p:txBody>
      </p:sp>
      <p:sp>
        <p:nvSpPr>
          <p:cNvPr id="16" name="TextBox 114">
            <a:extLst>
              <a:ext uri="{FF2B5EF4-FFF2-40B4-BE49-F238E27FC236}">
                <a16:creationId xmlns:a16="http://schemas.microsoft.com/office/drawing/2014/main" id="{1007828E-E2BE-7D44-96AF-B2B22464B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84" y="4068269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FortiWeb</a:t>
            </a:r>
            <a:endParaRPr lang="en-US" sz="1100">
              <a:cs typeface="Helvetica 55 Roman" charset="0"/>
            </a:endParaRPr>
          </a:p>
        </p:txBody>
      </p:sp>
      <p:sp>
        <p:nvSpPr>
          <p:cNvPr id="17" name="TextBox 308">
            <a:extLst>
              <a:ext uri="{FF2B5EF4-FFF2-40B4-BE49-F238E27FC236}">
                <a16:creationId xmlns:a16="http://schemas.microsoft.com/office/drawing/2014/main" id="{30734BFF-5531-0343-8537-0BB61BF56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94" y="2023698"/>
            <a:ext cx="152148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FortiGate VMX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Service Manager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4AB1D1-8F3E-DF4B-9738-082CFE203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888" y="3443171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FortiMail</a:t>
            </a:r>
            <a:endParaRPr lang="en-US" sz="1100">
              <a:cs typeface="Helvetica 55 Roman" charset="0"/>
            </a:endParaRP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AE21E273-2DD3-F04A-9973-FA49BA30E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888" y="281807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FortiGSLB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Graphic 4">
            <a:extLst>
              <a:ext uri="{FF2B5EF4-FFF2-40B4-BE49-F238E27FC236}">
                <a16:creationId xmlns:a16="http://schemas.microsoft.com/office/drawing/2014/main" id="{85FC9AE8-E614-A845-B53F-FAF642717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64944" y="1294689"/>
            <a:ext cx="457200" cy="457200"/>
          </a:xfrm>
          <a:prstGeom prst="rect">
            <a:avLst/>
          </a:prstGeom>
        </p:spPr>
      </p:pic>
      <p:pic>
        <p:nvPicPr>
          <p:cNvPr id="21" name="Graphic 6">
            <a:extLst>
              <a:ext uri="{FF2B5EF4-FFF2-40B4-BE49-F238E27FC236}">
                <a16:creationId xmlns:a16="http://schemas.microsoft.com/office/drawing/2014/main" id="{CB30BDDC-9D26-7944-81B3-6B5758E2DD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64944" y="2014547"/>
            <a:ext cx="457200" cy="457200"/>
          </a:xfrm>
          <a:prstGeom prst="rect">
            <a:avLst/>
          </a:prstGeom>
        </p:spPr>
      </p:pic>
      <p:pic>
        <p:nvPicPr>
          <p:cNvPr id="22" name="Graphic 7">
            <a:extLst>
              <a:ext uri="{FF2B5EF4-FFF2-40B4-BE49-F238E27FC236}">
                <a16:creationId xmlns:a16="http://schemas.microsoft.com/office/drawing/2014/main" id="{2E0687D4-9B8B-C842-B1E5-43BF9B973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57429" y="2695768"/>
            <a:ext cx="457200" cy="457200"/>
          </a:xfrm>
          <a:prstGeom prst="rect">
            <a:avLst/>
          </a:prstGeom>
        </p:spPr>
      </p:pic>
      <p:pic>
        <p:nvPicPr>
          <p:cNvPr id="23" name="Graphic 10">
            <a:extLst>
              <a:ext uri="{FF2B5EF4-FFF2-40B4-BE49-F238E27FC236}">
                <a16:creationId xmlns:a16="http://schemas.microsoft.com/office/drawing/2014/main" id="{201E4224-ABEB-4840-BE0A-02DA39C373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64944" y="3325473"/>
            <a:ext cx="457200" cy="457200"/>
          </a:xfrm>
          <a:prstGeom prst="rect">
            <a:avLst/>
          </a:prstGeom>
        </p:spPr>
      </p:pic>
      <p:pic>
        <p:nvPicPr>
          <p:cNvPr id="24" name="Graphic 11">
            <a:extLst>
              <a:ext uri="{FF2B5EF4-FFF2-40B4-BE49-F238E27FC236}">
                <a16:creationId xmlns:a16="http://schemas.microsoft.com/office/drawing/2014/main" id="{B0990DE5-F58B-5C49-B885-628E053329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164944" y="3968057"/>
            <a:ext cx="457200" cy="457200"/>
          </a:xfrm>
          <a:prstGeom prst="rect">
            <a:avLst/>
          </a:prstGeom>
        </p:spPr>
      </p:pic>
      <p:sp>
        <p:nvSpPr>
          <p:cNvPr id="25" name="TextBox 114">
            <a:extLst>
              <a:ext uri="{FF2B5EF4-FFF2-40B4-BE49-F238E27FC236}">
                <a16:creationId xmlns:a16="http://schemas.microsoft.com/office/drawing/2014/main" id="{C01D345D-897B-D141-8B93-C1CF00B04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1" y="4693366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FortiPhish</a:t>
            </a:r>
            <a:endParaRPr lang="en-US" sz="1100">
              <a:cs typeface="Helvetica 55 Roman" charset="0"/>
            </a:endParaRPr>
          </a:p>
        </p:txBody>
      </p:sp>
      <p:pic>
        <p:nvPicPr>
          <p:cNvPr id="26" name="Graphic 11">
            <a:extLst>
              <a:ext uri="{FF2B5EF4-FFF2-40B4-BE49-F238E27FC236}">
                <a16:creationId xmlns:a16="http://schemas.microsoft.com/office/drawing/2014/main" id="{9F8DA98C-8A55-E54C-A6A6-D7807178139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157429" y="4572005"/>
            <a:ext cx="457200" cy="4572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0CB1DC15-6EF3-624F-A525-BE8E7D5C3B4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2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B0C66-5042-024C-A3EE-9A85E054A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84150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      </a:t>
            </a:r>
            <a:r>
              <a:rPr lang="en-US" sz="2400" dirty="0"/>
              <a:t>Solutions &amp; Deployment Scenarios 1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05CC454-E46D-C447-AC55-5502259E721A}"/>
              </a:ext>
            </a:extLst>
          </p:cNvPr>
          <p:cNvCxnSpPr/>
          <p:nvPr/>
        </p:nvCxnSpPr>
        <p:spPr bwMode="auto">
          <a:xfrm>
            <a:off x="19879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9009E8-389B-5244-89A0-5396A9448E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195FD42-235A-7A4B-93F2-F4C009912F7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2743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61A87EA-5DC7-4C4D-8A09-50D494A2F09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52351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C1281B5-4796-A04C-BCC1-1C563AF8AC40}"/>
              </a:ext>
            </a:extLst>
          </p:cNvPr>
          <p:cNvCxnSpPr/>
          <p:nvPr/>
        </p:nvCxnSpPr>
        <p:spPr bwMode="auto">
          <a:xfrm>
            <a:off x="281105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73E916FE-9341-594E-81B8-D3C5EA203BF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2" name="TextBox 227">
            <a:extLst>
              <a:ext uri="{FF2B5EF4-FFF2-40B4-BE49-F238E27FC236}">
                <a16:creationId xmlns:a16="http://schemas.microsoft.com/office/drawing/2014/main" id="{3E78C1B9-CFE8-E041-B1E4-8A7A0D18E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763" y="1315254"/>
            <a:ext cx="113143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CASB Firewall</a:t>
            </a:r>
          </a:p>
        </p:txBody>
      </p:sp>
      <p:pic>
        <p:nvPicPr>
          <p:cNvPr id="13" name="Graphic 20">
            <a:extLst>
              <a:ext uri="{FF2B5EF4-FFF2-40B4-BE49-F238E27FC236}">
                <a16:creationId xmlns:a16="http://schemas.microsoft.com/office/drawing/2014/main" id="{42374AD1-A3C5-5C49-B49E-0A3C19F84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70914" y="1357898"/>
            <a:ext cx="457200" cy="457204"/>
          </a:xfrm>
          <a:prstGeom prst="rect">
            <a:avLst/>
          </a:prstGeom>
        </p:spPr>
      </p:pic>
      <p:sp>
        <p:nvSpPr>
          <p:cNvPr id="14" name="TextBox 227">
            <a:extLst>
              <a:ext uri="{FF2B5EF4-FFF2-40B4-BE49-F238E27FC236}">
                <a16:creationId xmlns:a16="http://schemas.microsoft.com/office/drawing/2014/main" id="{B179AC85-5E14-5044-BA34-C9A64D410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989" y="2200568"/>
            <a:ext cx="1131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Managed IPS</a:t>
            </a:r>
          </a:p>
        </p:txBody>
      </p:sp>
      <p:pic>
        <p:nvPicPr>
          <p:cNvPr id="16" name="Picture 11">
            <a:extLst>
              <a:ext uri="{FF2B5EF4-FFF2-40B4-BE49-F238E27FC236}">
                <a16:creationId xmlns:a16="http://schemas.microsoft.com/office/drawing/2014/main" id="{73BE5B5C-B91A-3348-B175-98D3E013B9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70914" y="2892576"/>
            <a:ext cx="457200" cy="457200"/>
          </a:xfrm>
          <a:prstGeom prst="rect">
            <a:avLst/>
          </a:prstGeom>
        </p:spPr>
      </p:pic>
      <p:sp>
        <p:nvSpPr>
          <p:cNvPr id="18" name="TextBox 227">
            <a:extLst>
              <a:ext uri="{FF2B5EF4-FFF2-40B4-BE49-F238E27FC236}">
                <a16:creationId xmlns:a16="http://schemas.microsoft.com/office/drawing/2014/main" id="{59253FD2-5E61-894B-AD22-75B575C6E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260" y="2910523"/>
            <a:ext cx="135676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Fortinet Managed Rules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5EFCCEA-D822-B843-9F92-710A45E8E5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  <p:sp>
        <p:nvSpPr>
          <p:cNvPr id="17" name="TextBox 127">
            <a:extLst>
              <a:ext uri="{FF2B5EF4-FFF2-40B4-BE49-F238E27FC236}">
                <a16:creationId xmlns:a16="http://schemas.microsoft.com/office/drawing/2014/main" id="{533AF19A-5335-934B-9691-C2846EC8C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989" y="3698146"/>
            <a:ext cx="100708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Application</a:t>
            </a:r>
          </a:p>
        </p:txBody>
      </p:sp>
      <p:pic>
        <p:nvPicPr>
          <p:cNvPr id="20" name="Graphic 5">
            <a:extLst>
              <a:ext uri="{FF2B5EF4-FFF2-40B4-BE49-F238E27FC236}">
                <a16:creationId xmlns:a16="http://schemas.microsoft.com/office/drawing/2014/main" id="{9FA79F88-9CCF-D04D-8A50-31792ED19D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70914" y="3653265"/>
            <a:ext cx="457200" cy="45720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D4FFBE4E-FE0B-3843-896B-EF0E63DEF4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4737128" y="1335122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9FC2C42-30F3-F24B-900F-AFC4FB6A8F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4737128" y="2090383"/>
            <a:ext cx="457200" cy="4572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565AD0DE-C2A0-5742-8C5E-35B12DCE29F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4737128" y="2914233"/>
            <a:ext cx="457200" cy="457200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491BC52-AE9E-D848-AA4A-BBBA43FBBD2C}"/>
              </a:ext>
            </a:extLst>
          </p:cNvPr>
          <p:cNvCxnSpPr/>
          <p:nvPr/>
        </p:nvCxnSpPr>
        <p:spPr bwMode="auto">
          <a:xfrm>
            <a:off x="4554185" y="1161543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3D0FF80-5EBB-EA46-A3C3-212ADBF82551}"/>
              </a:ext>
            </a:extLst>
          </p:cNvPr>
          <p:cNvCxnSpPr/>
          <p:nvPr/>
        </p:nvCxnSpPr>
        <p:spPr bwMode="auto">
          <a:xfrm>
            <a:off x="5377273" y="117163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27">
            <a:extLst>
              <a:ext uri="{FF2B5EF4-FFF2-40B4-BE49-F238E27FC236}">
                <a16:creationId xmlns:a16="http://schemas.microsoft.com/office/drawing/2014/main" id="{4B7EA500-3CA0-9849-85D4-114001222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0938" y="1317325"/>
            <a:ext cx="161298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Software Composition Analysis</a:t>
            </a:r>
          </a:p>
        </p:txBody>
      </p:sp>
      <p:sp>
        <p:nvSpPr>
          <p:cNvPr id="28" name="TextBox 227">
            <a:extLst>
              <a:ext uri="{FF2B5EF4-FFF2-40B4-BE49-F238E27FC236}">
                <a16:creationId xmlns:a16="http://schemas.microsoft.com/office/drawing/2014/main" id="{9EEF52D8-426A-7447-BD8D-50BBB9268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3220" y="2087365"/>
            <a:ext cx="135676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Static Application Security Testing</a:t>
            </a:r>
          </a:p>
        </p:txBody>
      </p:sp>
      <p:sp>
        <p:nvSpPr>
          <p:cNvPr id="29" name="TextBox 227">
            <a:extLst>
              <a:ext uri="{FF2B5EF4-FFF2-40B4-BE49-F238E27FC236}">
                <a16:creationId xmlns:a16="http://schemas.microsoft.com/office/drawing/2014/main" id="{AC5C322E-D7E7-6F45-BB93-3B3841A4D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1744" y="2866278"/>
            <a:ext cx="165218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Dynamic Application Security Testing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4AD2D55-735A-FA43-A7F9-9DBFD494FD0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160602" y="212083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4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E8FBA-AA91-1B4D-AA85-F2A6A314A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953085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  </a:t>
            </a:r>
            <a:r>
              <a:rPr lang="en-US" sz="2400" dirty="0"/>
              <a:t>Generic Technology 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33D9CC-0379-0447-AE38-11A0442C0210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7733CA2-0848-FC42-AEF0-1C863DF4BC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9DEB029-E9F3-BF49-B042-A6EAD4853441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76C6AD4-B6D9-B64F-A786-4D6C90C789E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7EC5B60-541D-324D-8A22-D6C85ADEEF0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585241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AB555C-B568-7549-9D2A-98AD783CF66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26850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5ABB48A-6BF1-4F41-8359-E184A591A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951794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A26D20-336A-A14F-B097-ECBB9E54FB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63505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5FBB8C-7FE8-5049-9249-FCB325AD16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5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4F1EEFC-8B04-0941-8C84-62D160E68643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9">
            <a:extLst>
              <a:ext uri="{FF2B5EF4-FFF2-40B4-BE49-F238E27FC236}">
                <a16:creationId xmlns:a16="http://schemas.microsoft.com/office/drawing/2014/main" id="{B5B05ABB-2A67-FF4E-88CB-2354995584A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6" name="TextBox 48">
            <a:extLst>
              <a:ext uri="{FF2B5EF4-FFF2-40B4-BE49-F238E27FC236}">
                <a16:creationId xmlns:a16="http://schemas.microsoft.com/office/drawing/2014/main" id="{487B0D72-CBA3-F547-8810-DE029C2ABF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1332785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Data Leak Prevention</a:t>
            </a:r>
            <a:endParaRPr lang="en-US" sz="1100">
              <a:cs typeface="Helvetica 55 Roman" charset="0"/>
            </a:endParaRPr>
          </a:p>
        </p:txBody>
      </p:sp>
      <p:sp>
        <p:nvSpPr>
          <p:cNvPr id="17" name="TextBox 69">
            <a:extLst>
              <a:ext uri="{FF2B5EF4-FFF2-40B4-BE49-F238E27FC236}">
                <a16:creationId xmlns:a16="http://schemas.microsoft.com/office/drawing/2014/main" id="{72C0938E-3E1E-B44A-86A5-4F0172158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2140795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Compliance</a:t>
            </a:r>
          </a:p>
        </p:txBody>
      </p:sp>
      <p:sp>
        <p:nvSpPr>
          <p:cNvPr id="18" name="TextBox 47">
            <a:extLst>
              <a:ext uri="{FF2B5EF4-FFF2-40B4-BE49-F238E27FC236}">
                <a16:creationId xmlns:a16="http://schemas.microsoft.com/office/drawing/2014/main" id="{EBA5617A-1B32-1742-95AB-7F9005443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277952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Secure Email</a:t>
            </a:r>
          </a:p>
        </p:txBody>
      </p:sp>
      <p:sp>
        <p:nvSpPr>
          <p:cNvPr id="19" name="TextBox 120">
            <a:extLst>
              <a:ext uri="{FF2B5EF4-FFF2-40B4-BE49-F238E27FC236}">
                <a16:creationId xmlns:a16="http://schemas.microsoft.com/office/drawing/2014/main" id="{9C227D0A-7888-5440-923E-9D3DBCBF4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935" y="2750158"/>
            <a:ext cx="126077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Communication Security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D3B3A2-F380-AC4E-93C6-B0372A0AC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77" y="3418261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Content Inspection</a:t>
            </a:r>
          </a:p>
        </p:txBody>
      </p:sp>
      <p:sp>
        <p:nvSpPr>
          <p:cNvPr id="21" name="TextBox 127">
            <a:extLst>
              <a:ext uri="{FF2B5EF4-FFF2-40B4-BE49-F238E27FC236}">
                <a16:creationId xmlns:a16="http://schemas.microsoft.com/office/drawing/2014/main" id="{3662096B-DC11-F94D-809D-D6BDDD1D0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76" y="422627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Serverless</a:t>
            </a:r>
          </a:p>
        </p:txBody>
      </p:sp>
      <p:sp>
        <p:nvSpPr>
          <p:cNvPr id="22" name="TextBox 127">
            <a:extLst>
              <a:ext uri="{FF2B5EF4-FFF2-40B4-BE49-F238E27FC236}">
                <a16:creationId xmlns:a16="http://schemas.microsoft.com/office/drawing/2014/main" id="{DA215CB8-3C60-F349-86D4-2E48558C1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02" y="4865006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Cloud Workload</a:t>
            </a:r>
          </a:p>
        </p:txBody>
      </p:sp>
      <p:sp>
        <p:nvSpPr>
          <p:cNvPr id="23" name="TextBox 48">
            <a:extLst>
              <a:ext uri="{FF2B5EF4-FFF2-40B4-BE49-F238E27FC236}">
                <a16:creationId xmlns:a16="http://schemas.microsoft.com/office/drawing/2014/main" id="{BA10E3E0-EB8E-5B4A-B516-13F595CE6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285" y="1409757"/>
            <a:ext cx="115328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</a:rPr>
              <a:t>Critical Asset</a:t>
            </a:r>
            <a:endParaRPr lang="en-US" sz="1100">
              <a:latin typeface="Arial"/>
              <a:ea typeface="ＭＳ Ｐゴシック"/>
              <a:cs typeface="Helvetica 55 Roman" charset="0"/>
            </a:endParaRPr>
          </a:p>
        </p:txBody>
      </p:sp>
      <p:sp>
        <p:nvSpPr>
          <p:cNvPr id="24" name="TextBox 48">
            <a:extLst>
              <a:ext uri="{FF2B5EF4-FFF2-40B4-BE49-F238E27FC236}">
                <a16:creationId xmlns:a16="http://schemas.microsoft.com/office/drawing/2014/main" id="{B6D64093-CCBC-0D48-B506-42C89A667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1285" y="1962771"/>
            <a:ext cx="115328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FortiCloud</a:t>
            </a:r>
            <a:r>
              <a:rPr lang="en-US" sz="1100"/>
              <a:t> Asset Management</a:t>
            </a:r>
            <a:endParaRPr lang="en-US" sz="1100">
              <a:cs typeface="Helvetica 55 Roman" charset="0"/>
            </a:endParaRPr>
          </a:p>
        </p:txBody>
      </p:sp>
      <p:pic>
        <p:nvPicPr>
          <p:cNvPr id="25" name="Graphic 7">
            <a:extLst>
              <a:ext uri="{FF2B5EF4-FFF2-40B4-BE49-F238E27FC236}">
                <a16:creationId xmlns:a16="http://schemas.microsoft.com/office/drawing/2014/main" id="{7377841C-CE8A-AF44-A1E1-76CF8B8EA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76040" y="1307690"/>
            <a:ext cx="457200" cy="457200"/>
          </a:xfrm>
          <a:prstGeom prst="rect">
            <a:avLst/>
          </a:prstGeom>
        </p:spPr>
      </p:pic>
      <p:pic>
        <p:nvPicPr>
          <p:cNvPr id="26" name="Graphic 8">
            <a:extLst>
              <a:ext uri="{FF2B5EF4-FFF2-40B4-BE49-F238E27FC236}">
                <a16:creationId xmlns:a16="http://schemas.microsoft.com/office/drawing/2014/main" id="{355AB087-00B0-8E4E-8C3F-7FECF9295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52452" y="2000504"/>
            <a:ext cx="457200" cy="457200"/>
          </a:xfrm>
          <a:prstGeom prst="rect">
            <a:avLst/>
          </a:prstGeom>
        </p:spPr>
      </p:pic>
      <p:pic>
        <p:nvPicPr>
          <p:cNvPr id="27" name="Graphic 9">
            <a:extLst>
              <a:ext uri="{FF2B5EF4-FFF2-40B4-BE49-F238E27FC236}">
                <a16:creationId xmlns:a16="http://schemas.microsoft.com/office/drawing/2014/main" id="{43FC09B3-D1F0-AB45-8172-949693EDFC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52452" y="2693318"/>
            <a:ext cx="457200" cy="457200"/>
          </a:xfrm>
          <a:prstGeom prst="rect">
            <a:avLst/>
          </a:prstGeom>
        </p:spPr>
      </p:pic>
      <p:pic>
        <p:nvPicPr>
          <p:cNvPr id="28" name="Graphic 19">
            <a:extLst>
              <a:ext uri="{FF2B5EF4-FFF2-40B4-BE49-F238E27FC236}">
                <a16:creationId xmlns:a16="http://schemas.microsoft.com/office/drawing/2014/main" id="{7313AB95-373D-AC44-A7B2-00E8E824E7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34531" y="1331343"/>
            <a:ext cx="457200" cy="457200"/>
          </a:xfrm>
          <a:prstGeom prst="rect">
            <a:avLst/>
          </a:prstGeom>
        </p:spPr>
      </p:pic>
      <p:pic>
        <p:nvPicPr>
          <p:cNvPr id="29" name="Graphic 20">
            <a:extLst>
              <a:ext uri="{FF2B5EF4-FFF2-40B4-BE49-F238E27FC236}">
                <a16:creationId xmlns:a16="http://schemas.microsoft.com/office/drawing/2014/main" id="{6E1BC19F-3EA8-B14A-9B63-6997155624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734438" y="2024155"/>
            <a:ext cx="457200" cy="457200"/>
          </a:xfrm>
          <a:prstGeom prst="rect">
            <a:avLst/>
          </a:prstGeom>
        </p:spPr>
      </p:pic>
      <p:pic>
        <p:nvPicPr>
          <p:cNvPr id="30" name="Graphic 21">
            <a:extLst>
              <a:ext uri="{FF2B5EF4-FFF2-40B4-BE49-F238E27FC236}">
                <a16:creationId xmlns:a16="http://schemas.microsoft.com/office/drawing/2014/main" id="{DD18FC87-F5D4-BB46-979A-7C0D5F88BA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34438" y="2707422"/>
            <a:ext cx="457200" cy="457200"/>
          </a:xfrm>
          <a:prstGeom prst="rect">
            <a:avLst/>
          </a:prstGeom>
        </p:spPr>
      </p:pic>
      <p:pic>
        <p:nvPicPr>
          <p:cNvPr id="31" name="Graphic 13">
            <a:extLst>
              <a:ext uri="{FF2B5EF4-FFF2-40B4-BE49-F238E27FC236}">
                <a16:creationId xmlns:a16="http://schemas.microsoft.com/office/drawing/2014/main" id="{E61A259A-E061-E143-9D64-B783927EF8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153504" y="3386132"/>
            <a:ext cx="457200" cy="457200"/>
          </a:xfrm>
          <a:prstGeom prst="rect">
            <a:avLst/>
          </a:prstGeom>
        </p:spPr>
      </p:pic>
      <p:pic>
        <p:nvPicPr>
          <p:cNvPr id="32" name="Graphic 15">
            <a:extLst>
              <a:ext uri="{FF2B5EF4-FFF2-40B4-BE49-F238E27FC236}">
                <a16:creationId xmlns:a16="http://schemas.microsoft.com/office/drawing/2014/main" id="{3F4F63D5-9112-1D41-8807-774150302F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176040" y="4078946"/>
            <a:ext cx="457200" cy="457200"/>
          </a:xfrm>
          <a:prstGeom prst="rect">
            <a:avLst/>
          </a:prstGeom>
        </p:spPr>
      </p:pic>
      <p:pic>
        <p:nvPicPr>
          <p:cNvPr id="33" name="Graphic 16">
            <a:extLst>
              <a:ext uri="{FF2B5EF4-FFF2-40B4-BE49-F238E27FC236}">
                <a16:creationId xmlns:a16="http://schemas.microsoft.com/office/drawing/2014/main" id="{D2E04BC0-6537-F14C-9D99-6B368AFE157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160829" y="4771758"/>
            <a:ext cx="457200" cy="457200"/>
          </a:xfrm>
          <a:prstGeom prst="rect">
            <a:avLst/>
          </a:prstGeom>
        </p:spPr>
      </p:pic>
      <p:sp>
        <p:nvSpPr>
          <p:cNvPr id="34" name="TextBox 227">
            <a:extLst>
              <a:ext uri="{FF2B5EF4-FFF2-40B4-BE49-F238E27FC236}">
                <a16:creationId xmlns:a16="http://schemas.microsoft.com/office/drawing/2014/main" id="{A4C2DD50-4ADC-C544-8647-459597EA2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935" y="3491526"/>
            <a:ext cx="1131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CTAP</a:t>
            </a:r>
          </a:p>
        </p:txBody>
      </p:sp>
      <p:pic>
        <p:nvPicPr>
          <p:cNvPr id="35" name="Graphic 20">
            <a:extLst>
              <a:ext uri="{FF2B5EF4-FFF2-40B4-BE49-F238E27FC236}">
                <a16:creationId xmlns:a16="http://schemas.microsoft.com/office/drawing/2014/main" id="{A380F091-9836-9F4F-8897-67648ED0658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734438" y="3390708"/>
            <a:ext cx="457200" cy="4572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328F8778-606D-DC4E-8C13-BAC006CD40F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A54FB-2CC6-404F-9BCA-6A3BA9236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88690" cy="755650"/>
          </a:xfrm>
        </p:spPr>
        <p:txBody>
          <a:bodyPr/>
          <a:lstStyle/>
          <a:p>
            <a:r>
              <a:rPr lang="en-US" dirty="0">
                <a:solidFill>
                  <a:srgbClr val="0071CE"/>
                </a:solidFill>
                <a:latin typeface="Arial" charset="0"/>
              </a:rPr>
              <a:t>Cloud Security        </a:t>
            </a:r>
            <a:r>
              <a:rPr lang="en-US" sz="2400" dirty="0"/>
              <a:t>Generic Cloud 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DBC2EB0-167A-DB48-BD59-96237647155A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B8979D-5A9E-784C-911A-48EB29B351C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8E7A3FE-ACBB-BE46-9473-EF88C0DCD3B6}"/>
              </a:ext>
            </a:extLst>
          </p:cNvPr>
          <p:cNvCxnSpPr/>
          <p:nvPr/>
        </p:nvCxnSpPr>
        <p:spPr bwMode="auto">
          <a:xfrm>
            <a:off x="484522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D1B0460-6894-6342-9741-C4147D1E0179}"/>
              </a:ext>
            </a:extLst>
          </p:cNvPr>
          <p:cNvCxnSpPr/>
          <p:nvPr/>
        </p:nvCxnSpPr>
        <p:spPr bwMode="auto">
          <a:xfrm>
            <a:off x="5792386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806786-656C-6243-8311-DC5CFE56B6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16FF71-D976-5F40-A5B3-F663D6C8D0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4B571F1-2ED5-1C43-BC3F-7E1F0E09E068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069A57CB-3E16-A64D-B748-6ACBDE70281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5" name="TextBox 75">
            <a:extLst>
              <a:ext uri="{FF2B5EF4-FFF2-40B4-BE49-F238E27FC236}">
                <a16:creationId xmlns:a16="http://schemas.microsoft.com/office/drawing/2014/main" id="{41686CC3-77F7-E24B-B960-624264CE5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0" y="141544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Generic Cloud</a:t>
            </a:r>
            <a:endParaRPr lang="en-US" sz="1100"/>
          </a:p>
        </p:txBody>
      </p:sp>
      <p:sp>
        <p:nvSpPr>
          <p:cNvPr id="16" name="TextBox 37">
            <a:extLst>
              <a:ext uri="{FF2B5EF4-FFF2-40B4-BE49-F238E27FC236}">
                <a16:creationId xmlns:a16="http://schemas.microsoft.com/office/drawing/2014/main" id="{FA99B84F-F75B-CC47-96F0-D1C8F050A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93" y="2129285"/>
            <a:ext cx="151302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Cloud Security/Secure Cloud </a:t>
            </a:r>
            <a:endParaRPr lang="en-US" sz="1100">
              <a:cs typeface="Helvetica 55 Roman" charset="0"/>
            </a:endParaRPr>
          </a:p>
        </p:txBody>
      </p:sp>
      <p:sp>
        <p:nvSpPr>
          <p:cNvPr id="18" name="TextBox 45">
            <a:extLst>
              <a:ext uri="{FF2B5EF4-FFF2-40B4-BE49-F238E27FC236}">
                <a16:creationId xmlns:a16="http://schemas.microsoft.com/office/drawing/2014/main" id="{64502F46-376F-3746-8C89-0AE8E9C01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92" y="304552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Cloud-based Operational Service</a:t>
            </a:r>
          </a:p>
        </p:txBody>
      </p:sp>
      <p:pic>
        <p:nvPicPr>
          <p:cNvPr id="19" name="Graphic 4">
            <a:extLst>
              <a:ext uri="{FF2B5EF4-FFF2-40B4-BE49-F238E27FC236}">
                <a16:creationId xmlns:a16="http://schemas.microsoft.com/office/drawing/2014/main" id="{473FF4BE-908D-234A-9419-B624B8A5E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415251" y="1325913"/>
            <a:ext cx="463395" cy="457200"/>
          </a:xfrm>
          <a:prstGeom prst="rect">
            <a:avLst/>
          </a:prstGeom>
        </p:spPr>
      </p:pic>
      <p:pic>
        <p:nvPicPr>
          <p:cNvPr id="20" name="Graphic 6">
            <a:extLst>
              <a:ext uri="{FF2B5EF4-FFF2-40B4-BE49-F238E27FC236}">
                <a16:creationId xmlns:a16="http://schemas.microsoft.com/office/drawing/2014/main" id="{2BE2C9FD-2175-7C4F-BC38-260297296F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414768" y="2178405"/>
            <a:ext cx="457200" cy="457200"/>
          </a:xfrm>
          <a:prstGeom prst="rect">
            <a:avLst/>
          </a:prstGeom>
        </p:spPr>
      </p:pic>
      <p:pic>
        <p:nvPicPr>
          <p:cNvPr id="21" name="Graphic 7">
            <a:extLst>
              <a:ext uri="{FF2B5EF4-FFF2-40B4-BE49-F238E27FC236}">
                <a16:creationId xmlns:a16="http://schemas.microsoft.com/office/drawing/2014/main" id="{DCCF7997-AC47-F64F-A2FB-4242703041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425579" y="3025009"/>
            <a:ext cx="457200" cy="457200"/>
          </a:xfrm>
          <a:prstGeom prst="rect">
            <a:avLst/>
          </a:prstGeom>
        </p:spPr>
      </p:pic>
      <p:sp>
        <p:nvSpPr>
          <p:cNvPr id="22" name="TextBox 75">
            <a:extLst>
              <a:ext uri="{FF2B5EF4-FFF2-40B4-BE49-F238E27FC236}">
                <a16:creationId xmlns:a16="http://schemas.microsoft.com/office/drawing/2014/main" id="{2B93CCB3-9451-8C4E-9945-8B5247551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7" y="132591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Cloud Network Security</a:t>
            </a:r>
            <a:endParaRPr lang="en-US" sz="1100"/>
          </a:p>
        </p:txBody>
      </p:sp>
      <p:sp>
        <p:nvSpPr>
          <p:cNvPr id="23" name="TextBox 75">
            <a:extLst>
              <a:ext uri="{FF2B5EF4-FFF2-40B4-BE49-F238E27FC236}">
                <a16:creationId xmlns:a16="http://schemas.microsoft.com/office/drawing/2014/main" id="{4D23A83B-F6E8-B048-8CE0-7ACB5BE25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6" y="2123989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Cloud Application </a:t>
            </a:r>
            <a:endParaRPr lang="en-US" sz="1100"/>
          </a:p>
          <a:p>
            <a:r>
              <a:rPr lang="en-US" sz="1100">
                <a:latin typeface="Arial"/>
                <a:ea typeface="ＭＳ Ｐゴシック"/>
              </a:rPr>
              <a:t>Security</a:t>
            </a:r>
            <a:endParaRPr lang="en-US" sz="1100"/>
          </a:p>
        </p:txBody>
      </p:sp>
      <p:sp>
        <p:nvSpPr>
          <p:cNvPr id="24" name="TextBox 75">
            <a:extLst>
              <a:ext uri="{FF2B5EF4-FFF2-40B4-BE49-F238E27FC236}">
                <a16:creationId xmlns:a16="http://schemas.microsoft.com/office/drawing/2014/main" id="{446D1DAE-8AF7-F545-90E3-8AC407C87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1066" y="2995187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Cloud Platform</a:t>
            </a:r>
            <a:endParaRPr lang="en-US" sz="1100"/>
          </a:p>
          <a:p>
            <a:r>
              <a:rPr lang="en-US" sz="1100">
                <a:latin typeface="Arial"/>
                <a:ea typeface="ＭＳ Ｐゴシック"/>
              </a:rPr>
              <a:t>Security</a:t>
            </a:r>
            <a:endParaRPr lang="en-US" sz="1100"/>
          </a:p>
        </p:txBody>
      </p:sp>
      <p:pic>
        <p:nvPicPr>
          <p:cNvPr id="25" name="Graphic 5">
            <a:extLst>
              <a:ext uri="{FF2B5EF4-FFF2-40B4-BE49-F238E27FC236}">
                <a16:creationId xmlns:a16="http://schemas.microsoft.com/office/drawing/2014/main" id="{D1C708E3-5C33-2047-8825-934B8B1B8A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092063" y="1323434"/>
            <a:ext cx="453483" cy="459679"/>
          </a:xfrm>
          <a:prstGeom prst="rect">
            <a:avLst/>
          </a:prstGeom>
        </p:spPr>
      </p:pic>
      <p:pic>
        <p:nvPicPr>
          <p:cNvPr id="26" name="Graphic 7">
            <a:extLst>
              <a:ext uri="{FF2B5EF4-FFF2-40B4-BE49-F238E27FC236}">
                <a16:creationId xmlns:a16="http://schemas.microsoft.com/office/drawing/2014/main" id="{5180EDEE-294F-1A48-955B-D1FBD6044F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092063" y="2999054"/>
            <a:ext cx="459679" cy="459679"/>
          </a:xfrm>
          <a:prstGeom prst="rect">
            <a:avLst/>
          </a:prstGeom>
        </p:spPr>
      </p:pic>
      <p:pic>
        <p:nvPicPr>
          <p:cNvPr id="27" name="Graphic 9">
            <a:extLst>
              <a:ext uri="{FF2B5EF4-FFF2-40B4-BE49-F238E27FC236}">
                <a16:creationId xmlns:a16="http://schemas.microsoft.com/office/drawing/2014/main" id="{50A6E1F0-ED3E-0842-95D9-E6EA0267C7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084120" y="2157181"/>
            <a:ext cx="461426" cy="458273"/>
          </a:xfrm>
          <a:prstGeom prst="rect">
            <a:avLst/>
          </a:prstGeom>
        </p:spPr>
      </p:pic>
      <p:sp>
        <p:nvSpPr>
          <p:cNvPr id="28" name="TextBox 123">
            <a:extLst>
              <a:ext uri="{FF2B5EF4-FFF2-40B4-BE49-F238E27FC236}">
                <a16:creationId xmlns:a16="http://schemas.microsoft.com/office/drawing/2014/main" id="{A3514BFE-6335-E444-A8D1-FB3BC96C5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359" y="3889009"/>
            <a:ext cx="131101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Application Security</a:t>
            </a:r>
          </a:p>
        </p:txBody>
      </p:sp>
      <p:pic>
        <p:nvPicPr>
          <p:cNvPr id="30" name="Graphic 4">
            <a:extLst>
              <a:ext uri="{FF2B5EF4-FFF2-40B4-BE49-F238E27FC236}">
                <a16:creationId xmlns:a16="http://schemas.microsoft.com/office/drawing/2014/main" id="{CFEBED49-8634-2D42-B4A2-13A132F242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415203" y="3889929"/>
            <a:ext cx="457200" cy="457203"/>
          </a:xfrm>
          <a:prstGeom prst="rect">
            <a:avLst/>
          </a:prstGeom>
        </p:spPr>
      </p:pic>
      <p:sp>
        <p:nvSpPr>
          <p:cNvPr id="32" name="TextBox 127">
            <a:extLst>
              <a:ext uri="{FF2B5EF4-FFF2-40B4-BE49-F238E27FC236}">
                <a16:creationId xmlns:a16="http://schemas.microsoft.com/office/drawing/2014/main" id="{C99F3D91-EF93-C249-958C-A8EE2C9D7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531" y="3853109"/>
            <a:ext cx="13331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Application Firewall</a:t>
            </a:r>
          </a:p>
        </p:txBody>
      </p:sp>
      <p:pic>
        <p:nvPicPr>
          <p:cNvPr id="33" name="Graphic 5">
            <a:extLst>
              <a:ext uri="{FF2B5EF4-FFF2-40B4-BE49-F238E27FC236}">
                <a16:creationId xmlns:a16="http://schemas.microsoft.com/office/drawing/2014/main" id="{0254006D-4A75-FE4A-9434-4FE4987B979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5084120" y="3877559"/>
            <a:ext cx="457200" cy="45720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F01646-1379-0C4F-914D-B076F6B7FD49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D7EBEA0-530C-3145-AF96-B961C70ACD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7" name="Graphic 36">
            <a:extLst>
              <a:ext uri="{FF2B5EF4-FFF2-40B4-BE49-F238E27FC236}">
                <a16:creationId xmlns:a16="http://schemas.microsoft.com/office/drawing/2014/main" id="{CD8CCCC0-E65C-E342-BF65-18C9243EE71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5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559ED-89B2-0F43-B1B7-DE89BA432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948533" cy="755650"/>
          </a:xfrm>
        </p:spPr>
        <p:txBody>
          <a:bodyPr/>
          <a:lstStyle/>
          <a:p>
            <a:r>
              <a:rPr lang="en-US">
                <a:solidFill>
                  <a:schemeClr val="accent4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Generic Devices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B79E590-4A94-D14D-AD30-CD0636C9615C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29B020-4842-E44D-A735-B56D9D0A836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DB95166-DE81-2041-8C40-5F6E44F49616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94B19A-5B9B-364B-8A94-83E0C09B9903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D04F014-030A-3B4F-8962-EFF117429D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55373BC-6881-9E4F-8BF2-FF515406188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3C144D8-A3F7-1F43-B4C3-7572A60567C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A05382-89E1-3E41-B051-466568F16F24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47CCEDB6-CAFA-7A44-84BC-A1214E3D9B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B4DB1D1A-E8CA-D94D-B871-A1699B5BE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1479552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Printer</a:t>
            </a:r>
          </a:p>
          <a:p>
            <a:pPr eaLnBrk="1" hangingPunct="1"/>
            <a:endParaRPr lang="en-US" sz="1100">
              <a:cs typeface="Helvetica 55 Roman" charset="0"/>
            </a:endParaRPr>
          </a:p>
        </p:txBody>
      </p:sp>
      <p:sp>
        <p:nvSpPr>
          <p:cNvPr id="15" name="TextBox 58">
            <a:extLst>
              <a:ext uri="{FF2B5EF4-FFF2-40B4-BE49-F238E27FC236}">
                <a16:creationId xmlns:a16="http://schemas.microsoft.com/office/drawing/2014/main" id="{3DEC4324-D354-C648-B7D7-F855E3736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240218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Phone</a:t>
            </a:r>
          </a:p>
        </p:txBody>
      </p:sp>
      <p:pic>
        <p:nvPicPr>
          <p:cNvPr id="16" name="Picture 61">
            <a:extLst>
              <a:ext uri="{FF2B5EF4-FFF2-40B4-BE49-F238E27FC236}">
                <a16:creationId xmlns:a16="http://schemas.microsoft.com/office/drawing/2014/main" id="{505C959C-8DC7-1D44-81BF-03002C80D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141361" y="219030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3">
            <a:extLst>
              <a:ext uri="{FF2B5EF4-FFF2-40B4-BE49-F238E27FC236}">
                <a16:creationId xmlns:a16="http://schemas.microsoft.com/office/drawing/2014/main" id="{70B42DF1-1006-014D-9785-542B369E4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315554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Kiosk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FD2032A3-72EB-3D40-A9CA-F0517A145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84" y="390889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Point of Sale</a:t>
            </a: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105E064B-E316-5247-94CF-D33F96F86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65" y="14590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PIN Pad </a:t>
            </a:r>
          </a:p>
        </p:txBody>
      </p:sp>
      <p:sp>
        <p:nvSpPr>
          <p:cNvPr id="20" name="TextBox 38">
            <a:extLst>
              <a:ext uri="{FF2B5EF4-FFF2-40B4-BE49-F238E27FC236}">
                <a16:creationId xmlns:a16="http://schemas.microsoft.com/office/drawing/2014/main" id="{E8E64295-41CA-9242-9F5D-3B4591823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9824" y="219625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Wireless PIN Pad</a:t>
            </a:r>
          </a:p>
        </p:txBody>
      </p:sp>
      <p:pic>
        <p:nvPicPr>
          <p:cNvPr id="21" name="Picture 34">
            <a:extLst>
              <a:ext uri="{FF2B5EF4-FFF2-40B4-BE49-F238E27FC236}">
                <a16:creationId xmlns:a16="http://schemas.microsoft.com/office/drawing/2014/main" id="{422C8A5C-1103-4F4B-82BC-6D96DCA2F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143327" y="300337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0">
            <a:extLst>
              <a:ext uri="{FF2B5EF4-FFF2-40B4-BE49-F238E27FC236}">
                <a16:creationId xmlns:a16="http://schemas.microsoft.com/office/drawing/2014/main" id="{8AE1E268-6F23-154A-9481-8E615AF1F4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140073" y="381643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>
            <a:extLst>
              <a:ext uri="{FF2B5EF4-FFF2-40B4-BE49-F238E27FC236}">
                <a16:creationId xmlns:a16="http://schemas.microsoft.com/office/drawing/2014/main" id="{B15A3B6A-F6E9-8E46-A203-90BA72018C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4661737" y="20877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9">
            <a:extLst>
              <a:ext uri="{FF2B5EF4-FFF2-40B4-BE49-F238E27FC236}">
                <a16:creationId xmlns:a16="http://schemas.microsoft.com/office/drawing/2014/main" id="{5FEF5ADF-89E0-BE4F-BF73-F40A3638B8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4656524" y="137142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45">
            <a:extLst>
              <a:ext uri="{FF2B5EF4-FFF2-40B4-BE49-F238E27FC236}">
                <a16:creationId xmlns:a16="http://schemas.microsoft.com/office/drawing/2014/main" id="{E7EF6833-0C46-1849-850B-EF30B3317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66" y="304066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Hard Drive</a:t>
            </a:r>
          </a:p>
        </p:txBody>
      </p:sp>
      <p:pic>
        <p:nvPicPr>
          <p:cNvPr id="26" name="Picture 51">
            <a:extLst>
              <a:ext uri="{FF2B5EF4-FFF2-40B4-BE49-F238E27FC236}">
                <a16:creationId xmlns:a16="http://schemas.microsoft.com/office/drawing/2014/main" id="{F7B0E5FF-9CAF-F741-8761-EEC52CCAD1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4660555" y="294447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">
            <a:extLst>
              <a:ext uri="{FF2B5EF4-FFF2-40B4-BE49-F238E27FC236}">
                <a16:creationId xmlns:a16="http://schemas.microsoft.com/office/drawing/2014/main" id="{E9775372-640B-1F42-8DC7-2C5A308F1F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189597" y="1377238"/>
            <a:ext cx="457200" cy="4572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F651876A-61ED-8549-99F7-C3BB9E65320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sp>
        <p:nvSpPr>
          <p:cNvPr id="28" name="TextBox 45">
            <a:extLst>
              <a:ext uri="{FF2B5EF4-FFF2-40B4-BE49-F238E27FC236}">
                <a16:creationId xmlns:a16="http://schemas.microsoft.com/office/drawing/2014/main" id="{E4C716F0-92B6-E840-B329-61B5EAC54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4680" y="389996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Mobile</a:t>
            </a:r>
          </a:p>
        </p:txBody>
      </p:sp>
      <p:pic>
        <p:nvPicPr>
          <p:cNvPr id="29" name="Picture 51">
            <a:extLst>
              <a:ext uri="{FF2B5EF4-FFF2-40B4-BE49-F238E27FC236}">
                <a16:creationId xmlns:a16="http://schemas.microsoft.com/office/drawing/2014/main" id="{C8AFF867-0272-3948-83C6-9C50F1AEC00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4690269" y="38037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9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634BE-AC7E-0042-9CBC-6E8023CFA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3793986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Buildings 1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8B674-00DE-2148-9017-0FD7CFE83DD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6280A35-7F71-A643-80FD-352EF627F5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832125-1776-6F4F-A824-FC4315835179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27647CE-C7C0-CC4E-B591-8A9D6CA1CF5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B9ECFC0-C12A-F642-803F-1843BCBE897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95EE6A-4AC7-4842-A1A7-D93AC3FFD3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C56F1A-2B67-5C43-BE40-5F7DA3D4AD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1D3664-01C3-AD40-BEF3-02FAA81AC8A7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232EBA4B-8B3A-7B49-8DC0-F90CBAC3280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33">
            <a:extLst>
              <a:ext uri="{FF2B5EF4-FFF2-40B4-BE49-F238E27FC236}">
                <a16:creationId xmlns:a16="http://schemas.microsoft.com/office/drawing/2014/main" id="{C9AA476A-5853-724A-82E6-1311FB043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392206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Branch Office</a:t>
            </a:r>
          </a:p>
        </p:txBody>
      </p:sp>
      <p:pic>
        <p:nvPicPr>
          <p:cNvPr id="14" name="Picture 53">
            <a:extLst>
              <a:ext uri="{FF2B5EF4-FFF2-40B4-BE49-F238E27FC236}">
                <a16:creationId xmlns:a16="http://schemas.microsoft.com/office/drawing/2014/main" id="{8DACCB2A-5F20-A449-9648-D75B30A0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204834" y="38067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1">
            <a:extLst>
              <a:ext uri="{FF2B5EF4-FFF2-40B4-BE49-F238E27FC236}">
                <a16:creationId xmlns:a16="http://schemas.microsoft.com/office/drawing/2014/main" id="{B0B38BBC-3D3A-844A-BF9D-1DB189111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3066252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Mid-Enterprise</a:t>
            </a:r>
          </a:p>
        </p:txBody>
      </p:sp>
      <p:pic>
        <p:nvPicPr>
          <p:cNvPr id="16" name="Picture 72">
            <a:extLst>
              <a:ext uri="{FF2B5EF4-FFF2-40B4-BE49-F238E27FC236}">
                <a16:creationId xmlns:a16="http://schemas.microsoft.com/office/drawing/2014/main" id="{22C906AD-456E-2E47-9BDF-6A137C5F27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204834" y="29378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7">
            <a:extLst>
              <a:ext uri="{FF2B5EF4-FFF2-40B4-BE49-F238E27FC236}">
                <a16:creationId xmlns:a16="http://schemas.microsoft.com/office/drawing/2014/main" id="{1508AE36-A8E8-2C4F-9C08-BD035C9B5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1" y="148485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Retail Large</a:t>
            </a:r>
          </a:p>
        </p:txBody>
      </p:sp>
      <p:pic>
        <p:nvPicPr>
          <p:cNvPr id="18" name="Picture 83">
            <a:extLst>
              <a:ext uri="{FF2B5EF4-FFF2-40B4-BE49-F238E27FC236}">
                <a16:creationId xmlns:a16="http://schemas.microsoft.com/office/drawing/2014/main" id="{12274052-E951-734A-97F2-AF87F8F4C4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4701822" y="127586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73">
            <a:extLst>
              <a:ext uri="{FF2B5EF4-FFF2-40B4-BE49-F238E27FC236}">
                <a16:creationId xmlns:a16="http://schemas.microsoft.com/office/drawing/2014/main" id="{F51F1C78-CE29-BA40-95B3-3B02E3310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221941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Enterprise</a:t>
            </a:r>
          </a:p>
        </p:txBody>
      </p:sp>
      <p:pic>
        <p:nvPicPr>
          <p:cNvPr id="20" name="Picture 74">
            <a:extLst>
              <a:ext uri="{FF2B5EF4-FFF2-40B4-BE49-F238E27FC236}">
                <a16:creationId xmlns:a16="http://schemas.microsoft.com/office/drawing/2014/main" id="{FB29660C-54CE-F64B-96A6-FF76FB22D9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2204834" y="211904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56">
            <a:extLst>
              <a:ext uri="{FF2B5EF4-FFF2-40B4-BE49-F238E27FC236}">
                <a16:creationId xmlns:a16="http://schemas.microsoft.com/office/drawing/2014/main" id="{A8E73ED5-5D99-9F48-A6C5-39BA5EC6A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89" y="392206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Residential</a:t>
            </a:r>
          </a:p>
        </p:txBody>
      </p:sp>
      <p:pic>
        <p:nvPicPr>
          <p:cNvPr id="22" name="Picture 57">
            <a:extLst>
              <a:ext uri="{FF2B5EF4-FFF2-40B4-BE49-F238E27FC236}">
                <a16:creationId xmlns:a16="http://schemas.microsoft.com/office/drawing/2014/main" id="{7ABED86A-46DD-2044-BE54-492EFC14044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4701822" y="38067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44">
            <a:extLst>
              <a:ext uri="{FF2B5EF4-FFF2-40B4-BE49-F238E27FC236}">
                <a16:creationId xmlns:a16="http://schemas.microsoft.com/office/drawing/2014/main" id="{7099803D-E67A-E545-ADBC-D384C00F1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0" y="307007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Small Business</a:t>
            </a:r>
          </a:p>
        </p:txBody>
      </p:sp>
      <p:pic>
        <p:nvPicPr>
          <p:cNvPr id="24" name="Picture 47">
            <a:extLst>
              <a:ext uri="{FF2B5EF4-FFF2-40B4-BE49-F238E27FC236}">
                <a16:creationId xmlns:a16="http://schemas.microsoft.com/office/drawing/2014/main" id="{41A13F2D-3178-2C4D-AFFA-1A80665A11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4701822" y="294744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75">
            <a:extLst>
              <a:ext uri="{FF2B5EF4-FFF2-40B4-BE49-F238E27FC236}">
                <a16:creationId xmlns:a16="http://schemas.microsoft.com/office/drawing/2014/main" id="{1839987F-B993-564F-AA3C-12A6327DC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Headquarters</a:t>
            </a:r>
          </a:p>
        </p:txBody>
      </p:sp>
      <p:pic>
        <p:nvPicPr>
          <p:cNvPr id="26" name="Picture 79">
            <a:extLst>
              <a:ext uri="{FF2B5EF4-FFF2-40B4-BE49-F238E27FC236}">
                <a16:creationId xmlns:a16="http://schemas.microsoft.com/office/drawing/2014/main" id="{E79DB606-7213-054D-9E17-54F3F82AAB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2204834" y="13304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41">
            <a:extLst>
              <a:ext uri="{FF2B5EF4-FFF2-40B4-BE49-F238E27FC236}">
                <a16:creationId xmlns:a16="http://schemas.microsoft.com/office/drawing/2014/main" id="{B3F5E2AE-AC69-9D4A-9C26-AD1E81E0A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2791" y="219796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Retail Small</a:t>
            </a:r>
          </a:p>
        </p:txBody>
      </p:sp>
      <p:pic>
        <p:nvPicPr>
          <p:cNvPr id="28" name="Picture 42">
            <a:extLst>
              <a:ext uri="{FF2B5EF4-FFF2-40B4-BE49-F238E27FC236}">
                <a16:creationId xmlns:a16="http://schemas.microsoft.com/office/drawing/2014/main" id="{D909D5FD-6E78-0C47-8CB4-1F62C54AEBF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4701822" y="21411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314D04F2-32BE-2846-832D-832F7994E6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970C5-41A0-5742-824A-86F80A949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4437930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Buildings 2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D300E43-F6CB-5046-AD67-24516C2E631A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1B73DF4-6BF1-F34E-99BE-794B864CFEB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03B7A5-B97E-8148-AAEB-38F1220F92F3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B86090-8A75-9948-972A-77B4CA9114B0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55FEFC4-E6C7-AF4E-8437-D01CD796FD3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2F3A66-C684-A54D-B54D-96776F14F77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AA56644-7D86-2149-A377-13D28AA71A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80A63B-E520-8540-8FFF-B91C7C762954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3FF7E57B-88F1-B34D-B75D-1DE69D38E88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59">
            <a:extLst>
              <a:ext uri="{FF2B5EF4-FFF2-40B4-BE49-F238E27FC236}">
                <a16:creationId xmlns:a16="http://schemas.microsoft.com/office/drawing/2014/main" id="{59D72042-9883-5B4F-A57B-4037F233D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551" y="1409975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Government</a:t>
            </a:r>
          </a:p>
        </p:txBody>
      </p:sp>
      <p:pic>
        <p:nvPicPr>
          <p:cNvPr id="14" name="Picture 60">
            <a:extLst>
              <a:ext uri="{FF2B5EF4-FFF2-40B4-BE49-F238E27FC236}">
                <a16:creationId xmlns:a16="http://schemas.microsoft.com/office/drawing/2014/main" id="{DDFB56E3-94F1-BC4F-A81E-2A1E62C88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146136" y="13275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3">
            <a:extLst>
              <a:ext uri="{FF2B5EF4-FFF2-40B4-BE49-F238E27FC236}">
                <a16:creationId xmlns:a16="http://schemas.microsoft.com/office/drawing/2014/main" id="{A529D0CB-A3ED-B44A-A960-D28CD2A6F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221745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University</a:t>
            </a:r>
          </a:p>
        </p:txBody>
      </p:sp>
      <p:pic>
        <p:nvPicPr>
          <p:cNvPr id="16" name="Picture 64">
            <a:extLst>
              <a:ext uri="{FF2B5EF4-FFF2-40B4-BE49-F238E27FC236}">
                <a16:creationId xmlns:a16="http://schemas.microsoft.com/office/drawing/2014/main" id="{7360477B-2AA2-A340-9B33-AFD9DD95BE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158035" y="20997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66">
            <a:extLst>
              <a:ext uri="{FF2B5EF4-FFF2-40B4-BE49-F238E27FC236}">
                <a16:creationId xmlns:a16="http://schemas.microsoft.com/office/drawing/2014/main" id="{9640A670-7B74-3B44-B22B-92CCB8339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0585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School</a:t>
            </a:r>
          </a:p>
        </p:txBody>
      </p:sp>
      <p:pic>
        <p:nvPicPr>
          <p:cNvPr id="18" name="Picture 67">
            <a:extLst>
              <a:ext uri="{FF2B5EF4-FFF2-40B4-BE49-F238E27FC236}">
                <a16:creationId xmlns:a16="http://schemas.microsoft.com/office/drawing/2014/main" id="{F95A561B-EB23-504A-8F2F-A0F66F687B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146669" y="29761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69">
            <a:extLst>
              <a:ext uri="{FF2B5EF4-FFF2-40B4-BE49-F238E27FC236}">
                <a16:creationId xmlns:a16="http://schemas.microsoft.com/office/drawing/2014/main" id="{2C92D05D-D1B7-0B45-BA1F-F1A21C90C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91138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Bank</a:t>
            </a:r>
          </a:p>
        </p:txBody>
      </p:sp>
      <p:pic>
        <p:nvPicPr>
          <p:cNvPr id="20" name="Picture 70">
            <a:extLst>
              <a:ext uri="{FF2B5EF4-FFF2-40B4-BE49-F238E27FC236}">
                <a16:creationId xmlns:a16="http://schemas.microsoft.com/office/drawing/2014/main" id="{2456EC93-3873-FB48-BCA6-741597BD2B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2146136" y="38210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77">
            <a:extLst>
              <a:ext uri="{FF2B5EF4-FFF2-40B4-BE49-F238E27FC236}">
                <a16:creationId xmlns:a16="http://schemas.microsoft.com/office/drawing/2014/main" id="{05327309-1534-8843-ABE6-5923546A0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141074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Church</a:t>
            </a:r>
          </a:p>
        </p:txBody>
      </p:sp>
      <p:pic>
        <p:nvPicPr>
          <p:cNvPr id="22" name="Picture 78">
            <a:extLst>
              <a:ext uri="{FF2B5EF4-FFF2-40B4-BE49-F238E27FC236}">
                <a16:creationId xmlns:a16="http://schemas.microsoft.com/office/drawing/2014/main" id="{BAF23364-3FC8-8E4A-89B4-97998C9BA1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4656524" y="12963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81">
            <a:extLst>
              <a:ext uri="{FF2B5EF4-FFF2-40B4-BE49-F238E27FC236}">
                <a16:creationId xmlns:a16="http://schemas.microsoft.com/office/drawing/2014/main" id="{B3DC7DEA-0382-3F49-B9F3-D22773A44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218213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Hospital</a:t>
            </a:r>
          </a:p>
        </p:txBody>
      </p:sp>
      <p:pic>
        <p:nvPicPr>
          <p:cNvPr id="24" name="Picture 82">
            <a:extLst>
              <a:ext uri="{FF2B5EF4-FFF2-40B4-BE49-F238E27FC236}">
                <a16:creationId xmlns:a16="http://schemas.microsoft.com/office/drawing/2014/main" id="{FD0751BA-4EFC-C643-854A-129954DBCD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4656524" y="20736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85">
            <a:extLst>
              <a:ext uri="{FF2B5EF4-FFF2-40B4-BE49-F238E27FC236}">
                <a16:creationId xmlns:a16="http://schemas.microsoft.com/office/drawing/2014/main" id="{965890EC-E522-914A-886E-07064BBF8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119" y="303595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Power Plant</a:t>
            </a:r>
          </a:p>
        </p:txBody>
      </p:sp>
      <p:pic>
        <p:nvPicPr>
          <p:cNvPr id="26" name="Picture 86">
            <a:extLst>
              <a:ext uri="{FF2B5EF4-FFF2-40B4-BE49-F238E27FC236}">
                <a16:creationId xmlns:a16="http://schemas.microsoft.com/office/drawing/2014/main" id="{8ABEFA80-1FAB-8543-8281-EA648B7A496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4656524" y="297173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88">
            <a:extLst>
              <a:ext uri="{FF2B5EF4-FFF2-40B4-BE49-F238E27FC236}">
                <a16:creationId xmlns:a16="http://schemas.microsoft.com/office/drawing/2014/main" id="{00B72B16-B3F7-E74D-A58C-A27F65EA5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4006" y="3911389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Manufacturing</a:t>
            </a:r>
          </a:p>
        </p:txBody>
      </p:sp>
      <p:pic>
        <p:nvPicPr>
          <p:cNvPr id="28" name="Picture 89">
            <a:extLst>
              <a:ext uri="{FF2B5EF4-FFF2-40B4-BE49-F238E27FC236}">
                <a16:creationId xmlns:a16="http://schemas.microsoft.com/office/drawing/2014/main" id="{8BDC4AFA-F843-A347-843B-290653BAB68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4656524" y="38210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C9BA9F4-4BBF-7646-B608-376E71411DB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2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95193-29C5-104F-8C6E-DD8167C4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785659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Buildings 3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A28608A-F991-4F47-A0AB-A974B5ABE0F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E3827F8-25C8-D240-843D-078ACF0C4BD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FC30038-D4A3-9E43-87A0-7C47391EB752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46200A6-1A6E-614E-A826-2457CBBF08B6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B91ADF6-D003-CD43-A13A-F2A297F2EFD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C13D6D-8F34-4F4E-8E85-0B5049B4B0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B6F424-546F-054A-944D-4DC41A445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5D5616D-71C5-6343-A467-663D1C13445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D37BC0A7-B8D2-114B-B8D1-29C99BF9450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15">
            <a:extLst>
              <a:ext uri="{FF2B5EF4-FFF2-40B4-BE49-F238E27FC236}">
                <a16:creationId xmlns:a16="http://schemas.microsoft.com/office/drawing/2014/main" id="{2055D57C-211A-FB47-B6B0-9B67B465B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133332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Data Center Building</a:t>
            </a:r>
          </a:p>
        </p:txBody>
      </p:sp>
      <p:pic>
        <p:nvPicPr>
          <p:cNvPr id="14" name="Picture 55">
            <a:extLst>
              <a:ext uri="{FF2B5EF4-FFF2-40B4-BE49-F238E27FC236}">
                <a16:creationId xmlns:a16="http://schemas.microsoft.com/office/drawing/2014/main" id="{72D69932-9354-C64E-A731-E5139FF19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160828" y="133506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9">
            <a:extLst>
              <a:ext uri="{FF2B5EF4-FFF2-40B4-BE49-F238E27FC236}">
                <a16:creationId xmlns:a16="http://schemas.microsoft.com/office/drawing/2014/main" id="{9AA6A4C5-45E3-9347-AB4D-1C0446B4D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21886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Service Provider</a:t>
            </a:r>
          </a:p>
        </p:txBody>
      </p:sp>
      <p:pic>
        <p:nvPicPr>
          <p:cNvPr id="16" name="Picture 21">
            <a:extLst>
              <a:ext uri="{FF2B5EF4-FFF2-40B4-BE49-F238E27FC236}">
                <a16:creationId xmlns:a16="http://schemas.microsoft.com/office/drawing/2014/main" id="{1F3C2AA1-EC49-0E40-9290-B9E2F8E840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155243" y="213059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4">
            <a:extLst>
              <a:ext uri="{FF2B5EF4-FFF2-40B4-BE49-F238E27FC236}">
                <a16:creationId xmlns:a16="http://schemas.microsoft.com/office/drawing/2014/main" id="{2D3CC0F8-80EB-2949-B87F-E2BCB6025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86" y="299362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>
                <a:latin typeface="Arial"/>
                <a:ea typeface="ＭＳ Ｐゴシック"/>
              </a:rPr>
              <a:t>Data Center</a:t>
            </a:r>
            <a:endParaRPr lang="en-US"/>
          </a:p>
        </p:txBody>
      </p:sp>
      <p:pic>
        <p:nvPicPr>
          <p:cNvPr id="18" name="Picture 1">
            <a:extLst>
              <a:ext uri="{FF2B5EF4-FFF2-40B4-BE49-F238E27FC236}">
                <a16:creationId xmlns:a16="http://schemas.microsoft.com/office/drawing/2014/main" id="{62036639-A267-2A49-B0A4-4776F1041F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155243" y="294878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5">
            <a:extLst>
              <a:ext uri="{FF2B5EF4-FFF2-40B4-BE49-F238E27FC236}">
                <a16:creationId xmlns:a16="http://schemas.microsoft.com/office/drawing/2014/main" id="{728AF612-AA26-3C4C-A32B-9E7436543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88083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Airport</a:t>
            </a:r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DCD96526-E33E-E24D-9D88-A7BE4AA992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01091" y="1280048"/>
            <a:ext cx="457200" cy="457200"/>
          </a:xfrm>
          <a:prstGeom prst="rect">
            <a:avLst/>
          </a:prstGeom>
        </p:spPr>
      </p:pic>
      <p:sp>
        <p:nvSpPr>
          <p:cNvPr id="21" name="TextBox 15">
            <a:extLst>
              <a:ext uri="{FF2B5EF4-FFF2-40B4-BE49-F238E27FC236}">
                <a16:creationId xmlns:a16="http://schemas.microsoft.com/office/drawing/2014/main" id="{CE6718BB-DC7E-5948-91C9-32A187B90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71" y="141946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Convention Center</a:t>
            </a:r>
          </a:p>
        </p:txBody>
      </p:sp>
      <p:pic>
        <p:nvPicPr>
          <p:cNvPr id="22" name="Picture 3">
            <a:extLst>
              <a:ext uri="{FF2B5EF4-FFF2-40B4-BE49-F238E27FC236}">
                <a16:creationId xmlns:a16="http://schemas.microsoft.com/office/drawing/2014/main" id="{EBD2E2A2-55A4-BE42-9FD0-20F7B7A6FB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155243" y="3878561"/>
            <a:ext cx="457200" cy="457200"/>
          </a:xfrm>
          <a:prstGeom prst="rect">
            <a:avLst/>
          </a:prstGeom>
        </p:spPr>
      </p:pic>
      <p:sp>
        <p:nvSpPr>
          <p:cNvPr id="23" name="TextBox 15">
            <a:extLst>
              <a:ext uri="{FF2B5EF4-FFF2-40B4-BE49-F238E27FC236}">
                <a16:creationId xmlns:a16="http://schemas.microsoft.com/office/drawing/2014/main" id="{842AC9B4-A48F-D84F-AD3B-47B809C9F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971" y="21886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Stadium</a:t>
            </a: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45DE6371-5B82-444A-993A-E901BBDBA0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01091" y="2101458"/>
            <a:ext cx="457200" cy="457200"/>
          </a:xfrm>
          <a:prstGeom prst="rect">
            <a:avLst/>
          </a:prstGeom>
        </p:spPr>
      </p:pic>
      <p:sp>
        <p:nvSpPr>
          <p:cNvPr id="25" name="TextBox 15">
            <a:extLst>
              <a:ext uri="{FF2B5EF4-FFF2-40B4-BE49-F238E27FC236}">
                <a16:creationId xmlns:a16="http://schemas.microsoft.com/office/drawing/2014/main" id="{EAB55CD7-5F16-6348-9628-8FEA9F9A6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462" y="302464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Theme Park</a:t>
            </a:r>
          </a:p>
        </p:txBody>
      </p:sp>
      <p:pic>
        <p:nvPicPr>
          <p:cNvPr id="26" name="Picture 7">
            <a:extLst>
              <a:ext uri="{FF2B5EF4-FFF2-40B4-BE49-F238E27FC236}">
                <a16:creationId xmlns:a16="http://schemas.microsoft.com/office/drawing/2014/main" id="{983A483B-DCC0-5B42-BAFE-34792ED3B2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701091" y="2987115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B02C6BE4-8F79-734E-95EF-26048E6359C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0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51F58-A3A4-4CE1-AF14-A583EF20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163699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          </a:t>
            </a:r>
            <a:r>
              <a:rPr lang="en-US" sz="2400" dirty="0"/>
              <a:t>Core Elements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A22EFE-A75E-2C49-ADFD-989AA1C8916E}"/>
              </a:ext>
            </a:extLst>
          </p:cNvPr>
          <p:cNvCxnSpPr/>
          <p:nvPr/>
        </p:nvCxnSpPr>
        <p:spPr bwMode="auto">
          <a:xfrm>
            <a:off x="136208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3B44A98-A502-0D4D-A40C-7CF4CF5CE62A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B3A0C5C-EFCA-5843-B32D-F771C4341E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B759D17-458D-9D4E-A93F-B8FF2F5D857B}"/>
              </a:ext>
            </a:extLst>
          </p:cNvPr>
          <p:cNvCxnSpPr/>
          <p:nvPr/>
        </p:nvCxnSpPr>
        <p:spPr bwMode="auto">
          <a:xfrm>
            <a:off x="684144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41E662F-E0F9-F34E-A6DB-30D4667982A2}"/>
              </a:ext>
            </a:extLst>
          </p:cNvPr>
          <p:cNvCxnSpPr/>
          <p:nvPr/>
        </p:nvCxnSpPr>
        <p:spPr bwMode="auto">
          <a:xfrm>
            <a:off x="778860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1BE1393-4774-7140-B228-9E23480A1BF3}"/>
              </a:ext>
            </a:extLst>
          </p:cNvPr>
          <p:cNvCxnSpPr/>
          <p:nvPr/>
        </p:nvCxnSpPr>
        <p:spPr bwMode="auto">
          <a:xfrm>
            <a:off x="55276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B868012-8A71-F143-AACB-049B0A4E882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CA6836-EC0C-CD4B-8BE4-AA48AE9E2D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028442-9ECE-7643-ACC3-64A5377F432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134FEED-E411-694B-A8A2-C79C9E8C204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85">
            <a:extLst>
              <a:ext uri="{FF2B5EF4-FFF2-40B4-BE49-F238E27FC236}">
                <a16:creationId xmlns:a16="http://schemas.microsoft.com/office/drawing/2014/main" id="{3ED9E402-8661-2D4D-9685-72EFDB5E4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1364146"/>
            <a:ext cx="5812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CP8</a:t>
            </a:r>
          </a:p>
        </p:txBody>
      </p:sp>
      <p:sp>
        <p:nvSpPr>
          <p:cNvPr id="18" name="TextBox 190">
            <a:extLst>
              <a:ext uri="{FF2B5EF4-FFF2-40B4-BE49-F238E27FC236}">
                <a16:creationId xmlns:a16="http://schemas.microsoft.com/office/drawing/2014/main" id="{7F6C789A-5C42-874F-B6FD-97482A8B4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2560063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</a:t>
            </a:r>
          </a:p>
        </p:txBody>
      </p:sp>
      <p:sp>
        <p:nvSpPr>
          <p:cNvPr id="19" name="TextBox 191">
            <a:extLst>
              <a:ext uri="{FF2B5EF4-FFF2-40B4-BE49-F238E27FC236}">
                <a16:creationId xmlns:a16="http://schemas.microsoft.com/office/drawing/2014/main" id="{25906B84-60DC-2944-A985-214A0946D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001" y="4888207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NP6</a:t>
            </a:r>
          </a:p>
        </p:txBody>
      </p:sp>
      <p:sp>
        <p:nvSpPr>
          <p:cNvPr id="21" name="TextBox 193">
            <a:extLst>
              <a:ext uri="{FF2B5EF4-FFF2-40B4-BE49-F238E27FC236}">
                <a16:creationId xmlns:a16="http://schemas.microsoft.com/office/drawing/2014/main" id="{1616D0D1-C453-D24A-94E5-6134D1061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991" y="3089160"/>
            <a:ext cx="62727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TP2</a:t>
            </a:r>
          </a:p>
        </p:txBody>
      </p:sp>
      <p:pic>
        <p:nvPicPr>
          <p:cNvPr id="22" name="Picture 198">
            <a:extLst>
              <a:ext uri="{FF2B5EF4-FFF2-40B4-BE49-F238E27FC236}">
                <a16:creationId xmlns:a16="http://schemas.microsoft.com/office/drawing/2014/main" id="{8D2268BD-B28F-7741-A1FF-7870C4397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462743" y="1404362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1">
            <a:extLst>
              <a:ext uri="{FF2B5EF4-FFF2-40B4-BE49-F238E27FC236}">
                <a16:creationId xmlns:a16="http://schemas.microsoft.com/office/drawing/2014/main" id="{78A49C5B-C81E-6C4A-AB9B-2D7D911A67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463801" y="2619329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04">
            <a:extLst>
              <a:ext uri="{FF2B5EF4-FFF2-40B4-BE49-F238E27FC236}">
                <a16:creationId xmlns:a16="http://schemas.microsoft.com/office/drawing/2014/main" id="{361A425E-6234-374F-AFEE-06B472576B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1451577" y="49566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07">
            <a:extLst>
              <a:ext uri="{FF2B5EF4-FFF2-40B4-BE49-F238E27FC236}">
                <a16:creationId xmlns:a16="http://schemas.microsoft.com/office/drawing/2014/main" id="{55D804D6-D6DD-EA41-9D7F-6489B7A9ED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3997865" y="1409870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7BD0F22-1743-6B4F-BE02-4DB6D24551E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7" name="Picture 261">
            <a:extLst>
              <a:ext uri="{FF2B5EF4-FFF2-40B4-BE49-F238E27FC236}">
                <a16:creationId xmlns:a16="http://schemas.microsoft.com/office/drawing/2014/main" id="{7EA8F068-4C72-B445-9898-7EADADD8E7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4001959" y="3166566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985CBC0-8FCE-DB4E-8BFA-F777610CE32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142">
            <a:extLst>
              <a:ext uri="{FF2B5EF4-FFF2-40B4-BE49-F238E27FC236}">
                <a16:creationId xmlns:a16="http://schemas.microsoft.com/office/drawing/2014/main" id="{CFE9D1EC-E5E0-FC46-A45E-D7C93652F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6174" y="3711121"/>
            <a:ext cx="8603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SPU</a:t>
            </a:r>
            <a:endParaRPr lang="en-US" sz="1100">
              <a:cs typeface="Helvetica 55 Roman" charset="0"/>
            </a:endParaRPr>
          </a:p>
          <a:p>
            <a:pPr eaLnBrk="1" hangingPunct="1"/>
            <a:r>
              <a:rPr lang="en-US" sz="1100">
                <a:cs typeface="Helvetica 55 Roman" charset="0"/>
              </a:rPr>
              <a:t>XP1</a:t>
            </a:r>
          </a:p>
        </p:txBody>
      </p:sp>
      <p:pic>
        <p:nvPicPr>
          <p:cNvPr id="30" name="Picture 147">
            <a:extLst>
              <a:ext uri="{FF2B5EF4-FFF2-40B4-BE49-F238E27FC236}">
                <a16:creationId xmlns:a16="http://schemas.microsoft.com/office/drawing/2014/main" id="{26B4090B-80CD-234E-B589-CD56DC0229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4001959" y="3773219"/>
            <a:ext cx="44661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30">
            <a:extLst>
              <a:ext uri="{FF2B5EF4-FFF2-40B4-BE49-F238E27FC236}">
                <a16:creationId xmlns:a16="http://schemas.microsoft.com/office/drawing/2014/main" id="{8282FC77-71F3-BF4F-81E4-D647823AB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688" y="1993692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SoC3</a:t>
            </a:r>
          </a:p>
        </p:txBody>
      </p:sp>
      <p:pic>
        <p:nvPicPr>
          <p:cNvPr id="32" name="Picture 135">
            <a:extLst>
              <a:ext uri="{FF2B5EF4-FFF2-40B4-BE49-F238E27FC236}">
                <a16:creationId xmlns:a16="http://schemas.microsoft.com/office/drawing/2014/main" id="{CD424625-B0E1-DB47-AAAC-17FCAB3657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3997534" y="2031387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144">
            <a:extLst>
              <a:ext uri="{FF2B5EF4-FFF2-40B4-BE49-F238E27FC236}">
                <a16:creationId xmlns:a16="http://schemas.microsoft.com/office/drawing/2014/main" id="{E07518A9-6A7F-0F4F-848E-11FCAD9AF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47" y="1948346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CP9</a:t>
            </a:r>
          </a:p>
        </p:txBody>
      </p:sp>
      <p:pic>
        <p:nvPicPr>
          <p:cNvPr id="34" name="Picture 145">
            <a:extLst>
              <a:ext uri="{FF2B5EF4-FFF2-40B4-BE49-F238E27FC236}">
                <a16:creationId xmlns:a16="http://schemas.microsoft.com/office/drawing/2014/main" id="{342626E9-9BE4-D44C-B40B-7DC2D8A84FB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1462743" y="1988562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54">
            <a:extLst>
              <a:ext uri="{FF2B5EF4-FFF2-40B4-BE49-F238E27FC236}">
                <a16:creationId xmlns:a16="http://schemas.microsoft.com/office/drawing/2014/main" id="{D9662A1A-CC70-F14C-B393-FD8930042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703" y="1377953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5.4</a:t>
            </a:r>
          </a:p>
        </p:txBody>
      </p:sp>
      <p:pic>
        <p:nvPicPr>
          <p:cNvPr id="36" name="Picture 158">
            <a:extLst>
              <a:ext uri="{FF2B5EF4-FFF2-40B4-BE49-F238E27FC236}">
                <a16:creationId xmlns:a16="http://schemas.microsoft.com/office/drawing/2014/main" id="{4DBA968C-4EBF-F742-B831-62B7F0079B1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7050090" y="1315588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154">
            <a:extLst>
              <a:ext uri="{FF2B5EF4-FFF2-40B4-BE49-F238E27FC236}">
                <a16:creationId xmlns:a16="http://schemas.microsoft.com/office/drawing/2014/main" id="{60B00775-A9DF-1F49-82C4-5A496610E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2237" y="1945219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5.6</a:t>
            </a:r>
          </a:p>
        </p:txBody>
      </p:sp>
      <p:sp>
        <p:nvSpPr>
          <p:cNvPr id="38" name="TextBox 154">
            <a:extLst>
              <a:ext uri="{FF2B5EF4-FFF2-40B4-BE49-F238E27FC236}">
                <a16:creationId xmlns:a16="http://schemas.microsoft.com/office/drawing/2014/main" id="{7E093BFB-BE97-804F-8539-BD9B46945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704" y="2512486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6.0</a:t>
            </a:r>
          </a:p>
        </p:txBody>
      </p:sp>
      <p:pic>
        <p:nvPicPr>
          <p:cNvPr id="39" name="Picture 348">
            <a:extLst>
              <a:ext uri="{FF2B5EF4-FFF2-40B4-BE49-F238E27FC236}">
                <a16:creationId xmlns:a16="http://schemas.microsoft.com/office/drawing/2014/main" id="{0ECC8AFF-0268-574C-890C-26DA3016FFF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004110" y="2594902"/>
            <a:ext cx="446149" cy="446149"/>
          </a:xfrm>
          <a:prstGeom prst="rect">
            <a:avLst/>
          </a:prstGeom>
        </p:spPr>
      </p:pic>
      <p:sp>
        <p:nvSpPr>
          <p:cNvPr id="40" name="TextBox 154">
            <a:extLst>
              <a:ext uri="{FF2B5EF4-FFF2-40B4-BE49-F238E27FC236}">
                <a16:creationId xmlns:a16="http://schemas.microsoft.com/office/drawing/2014/main" id="{782C5807-AB76-CC40-98F2-EDCA86B84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7997" y="3124854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6.2</a:t>
            </a:r>
          </a:p>
        </p:txBody>
      </p:sp>
      <p:sp>
        <p:nvSpPr>
          <p:cNvPr id="41" name="TextBox 191">
            <a:extLst>
              <a:ext uri="{FF2B5EF4-FFF2-40B4-BE49-F238E27FC236}">
                <a16:creationId xmlns:a16="http://schemas.microsoft.com/office/drawing/2014/main" id="{6E37BDBA-028E-524D-BCB7-3A04D2ECD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180" y="5475903"/>
            <a:ext cx="943272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NP7</a:t>
            </a:r>
          </a:p>
        </p:txBody>
      </p:sp>
      <p:pic>
        <p:nvPicPr>
          <p:cNvPr id="42" name="Picture 363">
            <a:extLst>
              <a:ext uri="{FF2B5EF4-FFF2-40B4-BE49-F238E27FC236}">
                <a16:creationId xmlns:a16="http://schemas.microsoft.com/office/drawing/2014/main" id="{781983C2-9187-724A-A115-B0344A4E10A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459791" y="5553791"/>
            <a:ext cx="428073" cy="428073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79488E7-6227-9F42-AD22-81321C46041E}"/>
              </a:ext>
            </a:extLst>
          </p:cNvPr>
          <p:cNvCxnSpPr/>
          <p:nvPr/>
        </p:nvCxnSpPr>
        <p:spPr bwMode="auto">
          <a:xfrm>
            <a:off x="3898213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154">
            <a:extLst>
              <a:ext uri="{FF2B5EF4-FFF2-40B4-BE49-F238E27FC236}">
                <a16:creationId xmlns:a16="http://schemas.microsoft.com/office/drawing/2014/main" id="{13B7EA84-6178-5641-B4BB-A9D2E86B9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177" y="3752820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FortiOS</a:t>
            </a:r>
            <a:r>
              <a:rPr lang="en-US" sz="1100">
                <a:cs typeface="Helvetica 55 Roman" charset="0"/>
              </a:rPr>
              <a:t>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6.4</a:t>
            </a:r>
          </a:p>
        </p:txBody>
      </p:sp>
      <p:pic>
        <p:nvPicPr>
          <p:cNvPr id="45" name="Picture 376">
            <a:extLst>
              <a:ext uri="{FF2B5EF4-FFF2-40B4-BE49-F238E27FC236}">
                <a16:creationId xmlns:a16="http://schemas.microsoft.com/office/drawing/2014/main" id="{8D9ACCBE-BB18-2B47-8B88-829237B2056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3993145" y="4356724"/>
            <a:ext cx="464245" cy="464245"/>
          </a:xfrm>
          <a:prstGeom prst="rect">
            <a:avLst/>
          </a:prstGeom>
        </p:spPr>
      </p:pic>
      <p:sp>
        <p:nvSpPr>
          <p:cNvPr id="46" name="TextBox 120">
            <a:extLst>
              <a:ext uri="{FF2B5EF4-FFF2-40B4-BE49-F238E27FC236}">
                <a16:creationId xmlns:a16="http://schemas.microsoft.com/office/drawing/2014/main" id="{B6254D64-FF1A-6A4F-975C-89E22F64C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8180" y="4360517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vSPU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7" name="Picture 158">
            <a:extLst>
              <a:ext uri="{FF2B5EF4-FFF2-40B4-BE49-F238E27FC236}">
                <a16:creationId xmlns:a16="http://schemas.microsoft.com/office/drawing/2014/main" id="{C6B0B053-937D-C942-A9FA-C215EA63131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7038345" y="1977082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58">
            <a:extLst>
              <a:ext uri="{FF2B5EF4-FFF2-40B4-BE49-F238E27FC236}">
                <a16:creationId xmlns:a16="http://schemas.microsoft.com/office/drawing/2014/main" id="{7E161FA9-9B82-9543-A734-30B8C60F83F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 bwMode="auto">
          <a:xfrm>
            <a:off x="7041281" y="2552077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58">
            <a:extLst>
              <a:ext uri="{FF2B5EF4-FFF2-40B4-BE49-F238E27FC236}">
                <a16:creationId xmlns:a16="http://schemas.microsoft.com/office/drawing/2014/main" id="{33847AD5-1A2B-944A-A1E0-17BBFCB5E9A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 bwMode="auto">
          <a:xfrm>
            <a:off x="7044217" y="3151786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58">
            <a:extLst>
              <a:ext uri="{FF2B5EF4-FFF2-40B4-BE49-F238E27FC236}">
                <a16:creationId xmlns:a16="http://schemas.microsoft.com/office/drawing/2014/main" id="{B9E0D6C0-8FCA-4F49-A2AA-7CF4CD68C5F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 bwMode="auto">
          <a:xfrm>
            <a:off x="7047153" y="3739138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58">
            <a:extLst>
              <a:ext uri="{FF2B5EF4-FFF2-40B4-BE49-F238E27FC236}">
                <a16:creationId xmlns:a16="http://schemas.microsoft.com/office/drawing/2014/main" id="{F54261B7-B6F6-6F44-A177-88824065E2E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 bwMode="auto">
          <a:xfrm>
            <a:off x="7050090" y="4326490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154">
            <a:extLst>
              <a:ext uri="{FF2B5EF4-FFF2-40B4-BE49-F238E27FC236}">
                <a16:creationId xmlns:a16="http://schemas.microsoft.com/office/drawing/2014/main" id="{11FE11E6-9650-D145-A62B-72067A058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516" y="4331318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7.0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8AD9B87-D75F-1F4B-B9DC-627FD804391B}"/>
              </a:ext>
            </a:extLst>
          </p:cNvPr>
          <p:cNvCxnSpPr/>
          <p:nvPr/>
        </p:nvCxnSpPr>
        <p:spPr bwMode="auto">
          <a:xfrm>
            <a:off x="459220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4" name="Picture 261">
            <a:extLst>
              <a:ext uri="{FF2B5EF4-FFF2-40B4-BE49-F238E27FC236}">
                <a16:creationId xmlns:a16="http://schemas.microsoft.com/office/drawing/2014/main" id="{391F81D1-A4B0-1E4B-9B8B-7E18DDFA016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 bwMode="auto">
          <a:xfrm>
            <a:off x="4811856" y="3179629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47">
            <a:extLst>
              <a:ext uri="{FF2B5EF4-FFF2-40B4-BE49-F238E27FC236}">
                <a16:creationId xmlns:a16="http://schemas.microsoft.com/office/drawing/2014/main" id="{CE6B4F86-979E-EF4E-BBC8-D6F7E6AD652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 bwMode="auto">
          <a:xfrm>
            <a:off x="4811856" y="3787644"/>
            <a:ext cx="44661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E759241-FFBD-DE4A-BB99-A8E8E060DC6E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7" name="Picture 201">
            <a:extLst>
              <a:ext uri="{FF2B5EF4-FFF2-40B4-BE49-F238E27FC236}">
                <a16:creationId xmlns:a16="http://schemas.microsoft.com/office/drawing/2014/main" id="{B2DF084A-61BB-E74D-BD60-3BB5DA84B8E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 bwMode="auto">
          <a:xfrm>
            <a:off x="2103881" y="26062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01">
            <a:extLst>
              <a:ext uri="{FF2B5EF4-FFF2-40B4-BE49-F238E27FC236}">
                <a16:creationId xmlns:a16="http://schemas.microsoft.com/office/drawing/2014/main" id="{5276869F-6978-014F-B191-2C9A36996A9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 bwMode="auto">
          <a:xfrm>
            <a:off x="2103881" y="3181032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01">
            <a:extLst>
              <a:ext uri="{FF2B5EF4-FFF2-40B4-BE49-F238E27FC236}">
                <a16:creationId xmlns:a16="http://schemas.microsoft.com/office/drawing/2014/main" id="{5B91442D-C6D2-774B-9BDD-AB7C65D60E1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 bwMode="auto">
          <a:xfrm>
            <a:off x="2103881" y="3781923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01">
            <a:extLst>
              <a:ext uri="{FF2B5EF4-FFF2-40B4-BE49-F238E27FC236}">
                <a16:creationId xmlns:a16="http://schemas.microsoft.com/office/drawing/2014/main" id="{063521B3-6855-A341-9E3B-01EE0AE24FA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 bwMode="auto">
          <a:xfrm>
            <a:off x="2103881" y="4382814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01">
            <a:extLst>
              <a:ext uri="{FF2B5EF4-FFF2-40B4-BE49-F238E27FC236}">
                <a16:creationId xmlns:a16="http://schemas.microsoft.com/office/drawing/2014/main" id="{C4C3783F-F76F-D647-8EB9-5A6FB411EA9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tretch>
            <a:fillRect/>
          </a:stretch>
        </p:blipFill>
        <p:spPr bwMode="auto">
          <a:xfrm>
            <a:off x="1463801" y="3167969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01">
            <a:extLst>
              <a:ext uri="{FF2B5EF4-FFF2-40B4-BE49-F238E27FC236}">
                <a16:creationId xmlns:a16="http://schemas.microsoft.com/office/drawing/2014/main" id="{3226FD4F-21D9-3241-80EB-0F4A394CCCD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 bwMode="auto">
          <a:xfrm>
            <a:off x="1463801" y="3768860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201">
            <a:extLst>
              <a:ext uri="{FF2B5EF4-FFF2-40B4-BE49-F238E27FC236}">
                <a16:creationId xmlns:a16="http://schemas.microsoft.com/office/drawing/2014/main" id="{85E97241-6B00-5F4D-B65C-FE0DBB490BF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 bwMode="auto">
          <a:xfrm>
            <a:off x="1463801" y="4369751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190">
            <a:extLst>
              <a:ext uri="{FF2B5EF4-FFF2-40B4-BE49-F238E27FC236}">
                <a16:creationId xmlns:a16="http://schemas.microsoft.com/office/drawing/2014/main" id="{A71FEA18-9D11-D44E-9385-D765FE121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000" y="3082577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DP2</a:t>
            </a:r>
          </a:p>
        </p:txBody>
      </p:sp>
      <p:sp>
        <p:nvSpPr>
          <p:cNvPr id="65" name="TextBox 190">
            <a:extLst>
              <a:ext uri="{FF2B5EF4-FFF2-40B4-BE49-F238E27FC236}">
                <a16:creationId xmlns:a16="http://schemas.microsoft.com/office/drawing/2014/main" id="{0C358300-ACC8-1D4B-B596-FAE0FB4EB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74" y="3670406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DP3</a:t>
            </a:r>
          </a:p>
        </p:txBody>
      </p:sp>
      <p:sp>
        <p:nvSpPr>
          <p:cNvPr id="66" name="TextBox 190">
            <a:extLst>
              <a:ext uri="{FF2B5EF4-FFF2-40B4-BE49-F238E27FC236}">
                <a16:creationId xmlns:a16="http://schemas.microsoft.com/office/drawing/2014/main" id="{4E05F587-54E6-954D-AD16-5BB087F2BC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937" y="4271297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err="1">
                <a:cs typeface="Helvetica 55 Roman" charset="0"/>
              </a:rPr>
              <a:t>DPx</a:t>
            </a:r>
            <a:endParaRPr lang="en-US" sz="1100">
              <a:cs typeface="Helvetica 55 Roman" charset="0"/>
            </a:endParaRPr>
          </a:p>
        </p:txBody>
      </p:sp>
      <p:pic>
        <p:nvPicPr>
          <p:cNvPr id="67" name="Picture 348">
            <a:extLst>
              <a:ext uri="{FF2B5EF4-FFF2-40B4-BE49-F238E27FC236}">
                <a16:creationId xmlns:a16="http://schemas.microsoft.com/office/drawing/2014/main" id="{308C2A64-CB23-444D-B755-3343ABE4137A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xmlns="" r:embed="rId55"/>
              </a:ext>
            </a:extLst>
          </a:blip>
          <a:stretch>
            <a:fillRect/>
          </a:stretch>
        </p:blipFill>
        <p:spPr>
          <a:xfrm>
            <a:off x="4801778" y="2594902"/>
            <a:ext cx="446149" cy="446149"/>
          </a:xfrm>
          <a:prstGeom prst="rect">
            <a:avLst/>
          </a:prstGeom>
        </p:spPr>
      </p:pic>
      <p:pic>
        <p:nvPicPr>
          <p:cNvPr id="68" name="Picture 207">
            <a:extLst>
              <a:ext uri="{FF2B5EF4-FFF2-40B4-BE49-F238E27FC236}">
                <a16:creationId xmlns:a16="http://schemas.microsoft.com/office/drawing/2014/main" id="{2E4D3359-7559-4746-B9FD-4A6F375D62B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xmlns="" r:embed="rId57"/>
              </a:ext>
            </a:extLst>
          </a:blip>
          <a:stretch>
            <a:fillRect/>
          </a:stretch>
        </p:blipFill>
        <p:spPr bwMode="auto">
          <a:xfrm>
            <a:off x="4834444" y="1409870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35">
            <a:extLst>
              <a:ext uri="{FF2B5EF4-FFF2-40B4-BE49-F238E27FC236}">
                <a16:creationId xmlns:a16="http://schemas.microsoft.com/office/drawing/2014/main" id="{091AEA0C-F69D-EA48-A74F-7D6D2939289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xmlns="" r:embed="rId59"/>
              </a:ext>
            </a:extLst>
          </a:blip>
          <a:stretch>
            <a:fillRect/>
          </a:stretch>
        </p:blipFill>
        <p:spPr bwMode="auto">
          <a:xfrm>
            <a:off x="4834113" y="2031387"/>
            <a:ext cx="44661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TextBox 130">
            <a:extLst>
              <a:ext uri="{FF2B5EF4-FFF2-40B4-BE49-F238E27FC236}">
                <a16:creationId xmlns:a16="http://schemas.microsoft.com/office/drawing/2014/main" id="{47EF87CD-8421-9F48-B274-8C9A69564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435" y="2528530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SoC4</a:t>
            </a:r>
          </a:p>
        </p:txBody>
      </p:sp>
      <p:sp>
        <p:nvSpPr>
          <p:cNvPr id="20" name="TextBox 192">
            <a:extLst>
              <a:ext uri="{FF2B5EF4-FFF2-40B4-BE49-F238E27FC236}">
                <a16:creationId xmlns:a16="http://schemas.microsoft.com/office/drawing/2014/main" id="{85D47424-88AA-234F-A9D0-98C858531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019" y="1372175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cs typeface="Helvetica 55 Roman" charset="0"/>
              </a:rPr>
              <a:t>SoC2</a:t>
            </a:r>
          </a:p>
        </p:txBody>
      </p:sp>
      <p:sp>
        <p:nvSpPr>
          <p:cNvPr id="71" name="TextBox 154">
            <a:extLst>
              <a:ext uri="{FF2B5EF4-FFF2-40B4-BE49-F238E27FC236}">
                <a16:creationId xmlns:a16="http://schemas.microsoft.com/office/drawing/2014/main" id="{F1BCDC3F-5D6A-FD46-B114-BD0F76371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4382" y="5621228"/>
            <a:ext cx="109614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72" name="Picture 158">
            <a:extLst>
              <a:ext uri="{FF2B5EF4-FFF2-40B4-BE49-F238E27FC236}">
                <a16:creationId xmlns:a16="http://schemas.microsoft.com/office/drawing/2014/main" id="{B262A281-0F33-9B4C-A524-5C93ED6F481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xmlns="" r:embed="rId61"/>
              </a:ext>
            </a:extLst>
          </a:blip>
          <a:stretch>
            <a:fillRect/>
          </a:stretch>
        </p:blipFill>
        <p:spPr bwMode="auto">
          <a:xfrm>
            <a:off x="7054991" y="5543270"/>
            <a:ext cx="478242" cy="47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84129172-E8C7-DE4A-BFE7-85EA794AD855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xmlns="" r:embed="rId6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pic>
        <p:nvPicPr>
          <p:cNvPr id="74" name="Picture 204">
            <a:extLst>
              <a:ext uri="{FF2B5EF4-FFF2-40B4-BE49-F238E27FC236}">
                <a16:creationId xmlns:a16="http://schemas.microsoft.com/office/drawing/2014/main" id="{45B2D47C-4FCC-2748-8C8E-CF278F3A3B8D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xmlns="" r:embed="rId65"/>
              </a:ext>
            </a:extLst>
          </a:blip>
          <a:stretch>
            <a:fillRect/>
          </a:stretch>
        </p:blipFill>
        <p:spPr bwMode="auto">
          <a:xfrm>
            <a:off x="2117783" y="4956666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363">
            <a:extLst>
              <a:ext uri="{FF2B5EF4-FFF2-40B4-BE49-F238E27FC236}">
                <a16:creationId xmlns:a16="http://schemas.microsoft.com/office/drawing/2014/main" id="{82E3F346-B246-0C4F-9595-8487BE2E9EDB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xmlns="" r:embed="rId67"/>
              </a:ext>
            </a:extLst>
          </a:blip>
          <a:stretch>
            <a:fillRect/>
          </a:stretch>
        </p:blipFill>
        <p:spPr>
          <a:xfrm>
            <a:off x="2127519" y="5559780"/>
            <a:ext cx="457200" cy="457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AAB5F1A-F6C7-E540-9942-62E565CAF2CF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xmlns="" r:embed="rId69"/>
              </a:ext>
            </a:extLst>
          </a:blip>
          <a:stretch>
            <a:fillRect/>
          </a:stretch>
        </p:blipFill>
        <p:spPr>
          <a:xfrm>
            <a:off x="2098393" y="1991058"/>
            <a:ext cx="457200" cy="4572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5F177F60-8A7D-DF46-9738-CB9BBFEBF6C4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xmlns="" r:embed="rId71"/>
              </a:ext>
            </a:extLst>
          </a:blip>
          <a:stretch>
            <a:fillRect/>
          </a:stretch>
        </p:blipFill>
        <p:spPr>
          <a:xfrm>
            <a:off x="2098393" y="1406476"/>
            <a:ext cx="457200" cy="4572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30FEC21-C9CE-5C4C-9E3B-68555C543727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xmlns="" r:embed="rId73"/>
              </a:ext>
            </a:extLst>
          </a:blip>
          <a:stretch>
            <a:fillRect/>
          </a:stretch>
        </p:blipFill>
        <p:spPr>
          <a:xfrm>
            <a:off x="7056451" y="4926200"/>
            <a:ext cx="457200" cy="457200"/>
          </a:xfrm>
          <a:prstGeom prst="rect">
            <a:avLst/>
          </a:prstGeom>
        </p:spPr>
      </p:pic>
      <p:sp>
        <p:nvSpPr>
          <p:cNvPr id="77" name="TextBox 154">
            <a:extLst>
              <a:ext uri="{FF2B5EF4-FFF2-40B4-BE49-F238E27FC236}">
                <a16:creationId xmlns:a16="http://schemas.microsoft.com/office/drawing/2014/main" id="{F91B0E35-E5AC-1B45-8A4C-3CA616F27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0097" y="4934757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FortiOS</a:t>
            </a:r>
            <a:r>
              <a:rPr lang="en-US" sz="1100" dirty="0">
                <a:cs typeface="Helvetica 55 Roman" charset="0"/>
              </a:rPr>
              <a:t> </a:t>
            </a:r>
            <a:br>
              <a:rPr lang="en-US" sz="1100" dirty="0">
                <a:cs typeface="Helvetica 55 Roman" charset="0"/>
              </a:rPr>
            </a:br>
            <a:r>
              <a:rPr lang="en-US" sz="1100" dirty="0">
                <a:cs typeface="Helvetica 55 Roman" charset="0"/>
              </a:rPr>
              <a:t>7.2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32FA0FE6-1D47-6545-BF12-F43C42CE96CC}"/>
              </a:ext>
            </a:extLst>
          </p:cNvPr>
          <p:cNvCxnSpPr/>
          <p:nvPr/>
        </p:nvCxnSpPr>
        <p:spPr bwMode="auto">
          <a:xfrm>
            <a:off x="871536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9">
            <a:extLst>
              <a:ext uri="{FF2B5EF4-FFF2-40B4-BE49-F238E27FC236}">
                <a16:creationId xmlns:a16="http://schemas.microsoft.com/office/drawing/2014/main" id="{AE032232-1685-E447-B7D1-F62BBF77DA7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80" name="Graphic 79">
            <a:extLst>
              <a:ext uri="{FF2B5EF4-FFF2-40B4-BE49-F238E27FC236}">
                <a16:creationId xmlns:a16="http://schemas.microsoft.com/office/drawing/2014/main" id="{B0576657-1647-5847-9EA0-9DEBD96A70D0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xmlns="" r:embed="rId75"/>
              </a:ext>
            </a:extLst>
          </a:blip>
          <a:stretch>
            <a:fillRect/>
          </a:stretch>
        </p:blipFill>
        <p:spPr>
          <a:xfrm>
            <a:off x="3996667" y="4936978"/>
            <a:ext cx="457200" cy="457200"/>
          </a:xfrm>
          <a:prstGeom prst="rect">
            <a:avLst/>
          </a:prstGeom>
        </p:spPr>
      </p:pic>
      <p:sp>
        <p:nvSpPr>
          <p:cNvPr id="81" name="TextBox 120">
            <a:extLst>
              <a:ext uri="{FF2B5EF4-FFF2-40B4-BE49-F238E27FC236}">
                <a16:creationId xmlns:a16="http://schemas.microsoft.com/office/drawing/2014/main" id="{2F132990-60A2-9941-9CD7-0412206C7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0182" y="5013276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CPU</a:t>
            </a:r>
          </a:p>
        </p:txBody>
      </p:sp>
      <p:pic>
        <p:nvPicPr>
          <p:cNvPr id="83" name="Graphic 82">
            <a:extLst>
              <a:ext uri="{FF2B5EF4-FFF2-40B4-BE49-F238E27FC236}">
                <a16:creationId xmlns:a16="http://schemas.microsoft.com/office/drawing/2014/main" id="{48345390-8520-8D43-8E22-350EE3498C5B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xmlns="" r:embed="rId77"/>
              </a:ext>
            </a:extLst>
          </a:blip>
          <a:stretch>
            <a:fillRect/>
          </a:stretch>
        </p:blipFill>
        <p:spPr>
          <a:xfrm>
            <a:off x="3995130" y="5566987"/>
            <a:ext cx="457200" cy="457200"/>
          </a:xfrm>
          <a:prstGeom prst="rect">
            <a:avLst/>
          </a:prstGeom>
        </p:spPr>
      </p:pic>
      <p:sp>
        <p:nvSpPr>
          <p:cNvPr id="84" name="TextBox 120">
            <a:extLst>
              <a:ext uri="{FF2B5EF4-FFF2-40B4-BE49-F238E27FC236}">
                <a16:creationId xmlns:a16="http://schemas.microsoft.com/office/drawing/2014/main" id="{74E648CA-21BC-BB4B-AD72-A5A9F6648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998" y="5642197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ASIC</a:t>
            </a:r>
          </a:p>
        </p:txBody>
      </p:sp>
      <p:pic>
        <p:nvPicPr>
          <p:cNvPr id="86" name="Graphic 85">
            <a:extLst>
              <a:ext uri="{FF2B5EF4-FFF2-40B4-BE49-F238E27FC236}">
                <a16:creationId xmlns:a16="http://schemas.microsoft.com/office/drawing/2014/main" id="{BE879909-338D-C94C-8468-8C5C860F54E2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xmlns="" r:embed="rId79"/>
              </a:ext>
            </a:extLst>
          </a:blip>
          <a:stretch>
            <a:fillRect/>
          </a:stretch>
        </p:blipFill>
        <p:spPr>
          <a:xfrm>
            <a:off x="4800772" y="4342855"/>
            <a:ext cx="457200" cy="457200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0E1752E8-587B-7346-9120-F53DEBA6A8EF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xmlns="" r:embed="rId81"/>
              </a:ext>
            </a:extLst>
          </a:blip>
          <a:stretch>
            <a:fillRect/>
          </a:stretch>
        </p:blipFill>
        <p:spPr>
          <a:xfrm>
            <a:off x="4800772" y="4924170"/>
            <a:ext cx="457200" cy="457200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E8D418BE-1FFF-4543-A01E-29F55B01A820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xmlns="" r:embed="rId83"/>
              </a:ext>
            </a:extLst>
          </a:blip>
          <a:stretch>
            <a:fillRect/>
          </a:stretch>
        </p:blipFill>
        <p:spPr>
          <a:xfrm>
            <a:off x="4799207" y="5553791"/>
            <a:ext cx="457200" cy="4572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C85126A3-283F-314C-BF2A-E6D0A7084F84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xmlns="" r:embed="rId85"/>
              </a:ext>
            </a:extLst>
          </a:blip>
          <a:stretch>
            <a:fillRect/>
          </a:stretch>
        </p:blipFill>
        <p:spPr>
          <a:xfrm>
            <a:off x="8011030" y="1329493"/>
            <a:ext cx="457200" cy="4572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7AA25595-27F1-E04D-8E20-43633BCA45F5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xmlns="" r:embed="rId87"/>
              </a:ext>
            </a:extLst>
          </a:blip>
          <a:stretch>
            <a:fillRect/>
          </a:stretch>
        </p:blipFill>
        <p:spPr>
          <a:xfrm>
            <a:off x="8011030" y="1993602"/>
            <a:ext cx="457200" cy="4572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7AC554E3-5E38-FF4D-B6EA-8CBBD8A47E2A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xmlns="" r:embed="rId89"/>
              </a:ext>
            </a:extLst>
          </a:blip>
          <a:stretch>
            <a:fillRect/>
          </a:stretch>
        </p:blipFill>
        <p:spPr>
          <a:xfrm>
            <a:off x="8011030" y="2563814"/>
            <a:ext cx="457200" cy="4572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F50B2AB9-98C2-EB40-817F-0B0D06502B4F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xmlns="" r:embed="rId91"/>
              </a:ext>
            </a:extLst>
          </a:blip>
          <a:stretch>
            <a:fillRect/>
          </a:stretch>
        </p:blipFill>
        <p:spPr>
          <a:xfrm>
            <a:off x="8011030" y="3157315"/>
            <a:ext cx="457200" cy="4572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5C1D3B16-99CB-BA4B-9822-0232EAA76055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xmlns="" r:embed="rId93"/>
              </a:ext>
            </a:extLst>
          </a:blip>
          <a:stretch>
            <a:fillRect/>
          </a:stretch>
        </p:blipFill>
        <p:spPr>
          <a:xfrm>
            <a:off x="8011030" y="3750280"/>
            <a:ext cx="457200" cy="4572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A4C5EA2C-C5F7-8D41-9428-62270F4336B9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xmlns="" r:embed="rId95"/>
              </a:ext>
            </a:extLst>
          </a:blip>
          <a:stretch>
            <a:fillRect/>
          </a:stretch>
        </p:blipFill>
        <p:spPr>
          <a:xfrm>
            <a:off x="8011030" y="4330920"/>
            <a:ext cx="457200" cy="4572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F55FE8D9-A5B7-974C-8B83-22C6413BF8DE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xmlns="" r:embed="rId97"/>
              </a:ext>
            </a:extLst>
          </a:blip>
          <a:stretch>
            <a:fillRect/>
          </a:stretch>
        </p:blipFill>
        <p:spPr>
          <a:xfrm>
            <a:off x="8011030" y="4936978"/>
            <a:ext cx="457200" cy="45720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FE8B6E63-D795-C341-B957-3DA317C90D74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xmlns="" r:embed="rId99"/>
              </a:ext>
            </a:extLst>
          </a:blip>
          <a:stretch>
            <a:fillRect/>
          </a:stretch>
        </p:blipFill>
        <p:spPr>
          <a:xfrm>
            <a:off x="8011030" y="555379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6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E32DB-0A2D-A84E-B4B4-043AE5000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914448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>
                <a:latin typeface="Arial" charset="0"/>
              </a:rPr>
              <a:t>Products 1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2843E9C-CCF5-8847-B925-2C545AD60902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78DF3E-0ABC-A844-B78A-39A2E5BEE64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6455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C42827-69A9-C341-A478-EB604860AFDB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42528F0-1C25-BB4F-AD11-BCAC18013FF8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C929CC-8C4B-B549-BEFF-61CBE0D41BE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6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355D4DF-B220-9B46-A8F7-24EAFE00742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7931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8348EF8-76B6-B34E-84A7-5CDDAE5CB8B9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338B98E1-5FC6-334F-83D0-4837E84FE28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334">
            <a:extLst>
              <a:ext uri="{FF2B5EF4-FFF2-40B4-BE49-F238E27FC236}">
                <a16:creationId xmlns:a16="http://schemas.microsoft.com/office/drawing/2014/main" id="{46BE7B6B-EF2A-A646-B400-7DBAE6796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1381416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FortiAuthenticator</a:t>
            </a:r>
            <a:endParaRPr lang="en-US" sz="1100">
              <a:cs typeface="Helvetica 55 Roman" charset="0"/>
            </a:endParaRPr>
          </a:p>
        </p:txBody>
      </p:sp>
      <p:pic>
        <p:nvPicPr>
          <p:cNvPr id="14" name="Picture 99">
            <a:extLst>
              <a:ext uri="{FF2B5EF4-FFF2-40B4-BE49-F238E27FC236}">
                <a16:creationId xmlns:a16="http://schemas.microsoft.com/office/drawing/2014/main" id="{F64549B1-CF0F-384E-99BC-A0815F0EC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55096" y="1345674"/>
            <a:ext cx="457200" cy="457200"/>
          </a:xfrm>
          <a:prstGeom prst="rect">
            <a:avLst/>
          </a:prstGeom>
        </p:spPr>
      </p:pic>
      <p:sp>
        <p:nvSpPr>
          <p:cNvPr id="15" name="TextBox 180">
            <a:extLst>
              <a:ext uri="{FF2B5EF4-FFF2-40B4-BE49-F238E27FC236}">
                <a16:creationId xmlns:a16="http://schemas.microsoft.com/office/drawing/2014/main" id="{92296714-4C4C-C84E-961B-AD0180EC8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3896014"/>
            <a:ext cx="102502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FortiClient</a:t>
            </a:r>
          </a:p>
        </p:txBody>
      </p:sp>
      <p:sp>
        <p:nvSpPr>
          <p:cNvPr id="19" name="TextBox 298">
            <a:extLst>
              <a:ext uri="{FF2B5EF4-FFF2-40B4-BE49-F238E27FC236}">
                <a16:creationId xmlns:a16="http://schemas.microsoft.com/office/drawing/2014/main" id="{356E5B31-5668-B840-8A89-EF1C520F2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3081577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FortiConnect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Picture 227">
            <a:extLst>
              <a:ext uri="{FF2B5EF4-FFF2-40B4-BE49-F238E27FC236}">
                <a16:creationId xmlns:a16="http://schemas.microsoft.com/office/drawing/2014/main" id="{AE6C3446-7E5B-584F-9FDB-69339EE996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48763" y="3033302"/>
            <a:ext cx="457200" cy="457200"/>
          </a:xfrm>
          <a:prstGeom prst="rect">
            <a:avLst/>
          </a:prstGeom>
        </p:spPr>
      </p:pic>
      <p:sp>
        <p:nvSpPr>
          <p:cNvPr id="21" name="TextBox 234">
            <a:extLst>
              <a:ext uri="{FF2B5EF4-FFF2-40B4-BE49-F238E27FC236}">
                <a16:creationId xmlns:a16="http://schemas.microsoft.com/office/drawing/2014/main" id="{22ABD1B8-3D5A-A44C-BCB0-0A947E354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7625" y="1381416"/>
            <a:ext cx="10681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FortiToken</a:t>
            </a:r>
            <a:endParaRPr lang="en-US" sz="1100">
              <a:cs typeface="Helvetica 55 Roman" charset="0"/>
            </a:endParaRPr>
          </a:p>
        </p:txBody>
      </p:sp>
      <p:pic>
        <p:nvPicPr>
          <p:cNvPr id="22" name="Picture 235">
            <a:extLst>
              <a:ext uri="{FF2B5EF4-FFF2-40B4-BE49-F238E27FC236}">
                <a16:creationId xmlns:a16="http://schemas.microsoft.com/office/drawing/2014/main" id="{81D7A981-264F-AB4F-A23C-0A6DD67A2B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03837" y="1345548"/>
            <a:ext cx="457200" cy="457200"/>
          </a:xfrm>
          <a:prstGeom prst="rect">
            <a:avLst/>
          </a:prstGeom>
        </p:spPr>
      </p:pic>
      <p:sp>
        <p:nvSpPr>
          <p:cNvPr id="23" name="TextBox 212">
            <a:extLst>
              <a:ext uri="{FF2B5EF4-FFF2-40B4-BE49-F238E27FC236}">
                <a16:creationId xmlns:a16="http://schemas.microsoft.com/office/drawing/2014/main" id="{5A3F28C9-782A-5941-AFBB-789DEDF02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111" y="3104150"/>
            <a:ext cx="9083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FortiNAC</a:t>
            </a:r>
            <a:endParaRPr lang="en-US" sz="1100">
              <a:cs typeface="Helvetica 55 Roman" charset="0"/>
            </a:endParaRPr>
          </a:p>
        </p:txBody>
      </p:sp>
      <p:pic>
        <p:nvPicPr>
          <p:cNvPr id="24" name="Picture 245">
            <a:extLst>
              <a:ext uri="{FF2B5EF4-FFF2-40B4-BE49-F238E27FC236}">
                <a16:creationId xmlns:a16="http://schemas.microsoft.com/office/drawing/2014/main" id="{13F6E3C3-FAA0-3142-82CA-0A56003DEB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09767" y="2995078"/>
            <a:ext cx="457200" cy="457200"/>
          </a:xfrm>
          <a:prstGeom prst="rect">
            <a:avLst/>
          </a:prstGeom>
        </p:spPr>
      </p:pic>
      <p:pic>
        <p:nvPicPr>
          <p:cNvPr id="25" name="Picture 99">
            <a:extLst>
              <a:ext uri="{FF2B5EF4-FFF2-40B4-BE49-F238E27FC236}">
                <a16:creationId xmlns:a16="http://schemas.microsoft.com/office/drawing/2014/main" id="{EC122F4F-CA22-1248-8617-9D5D04FE68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148763" y="2198185"/>
            <a:ext cx="457200" cy="457200"/>
          </a:xfrm>
          <a:prstGeom prst="rect">
            <a:avLst/>
          </a:prstGeom>
        </p:spPr>
      </p:pic>
      <p:sp>
        <p:nvSpPr>
          <p:cNvPr id="26" name="TextBox 334">
            <a:extLst>
              <a:ext uri="{FF2B5EF4-FFF2-40B4-BE49-F238E27FC236}">
                <a16:creationId xmlns:a16="http://schemas.microsoft.com/office/drawing/2014/main" id="{5BAEBF3B-98F1-5E43-895F-5482D5DAC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16" y="2156284"/>
            <a:ext cx="152148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FortiAuthenticator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29" name="TextBox 234">
            <a:extLst>
              <a:ext uri="{FF2B5EF4-FFF2-40B4-BE49-F238E27FC236}">
                <a16:creationId xmlns:a16="http://schemas.microsoft.com/office/drawing/2014/main" id="{0F655F9B-3503-754F-BF45-ABBE9EB5B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879" y="2243926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FortiToken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96E9638F-CFC0-4A4A-8CDC-6152A961FE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sp>
        <p:nvSpPr>
          <p:cNvPr id="30" name="TextBox 212">
            <a:extLst>
              <a:ext uri="{FF2B5EF4-FFF2-40B4-BE49-F238E27FC236}">
                <a16:creationId xmlns:a16="http://schemas.microsoft.com/office/drawing/2014/main" id="{A5C45B99-7915-F344-8F70-520BC6745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879" y="3917625"/>
            <a:ext cx="9083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FortiGuest</a:t>
            </a:r>
            <a:endParaRPr lang="en-US" sz="1100">
              <a:cs typeface="Helvetica 55 Roman" charset="0"/>
            </a:endParaRPr>
          </a:p>
        </p:txBody>
      </p:sp>
      <p:pic>
        <p:nvPicPr>
          <p:cNvPr id="32" name="Picture 245">
            <a:extLst>
              <a:ext uri="{FF2B5EF4-FFF2-40B4-BE49-F238E27FC236}">
                <a16:creationId xmlns:a16="http://schemas.microsoft.com/office/drawing/2014/main" id="{AA8D2692-3AD5-6F41-8AC7-CE6511004F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707535" y="3808553"/>
            <a:ext cx="457200" cy="45720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235A480-D89E-E54B-A7EA-8C8C095B70DF}"/>
              </a:ext>
            </a:extLst>
          </p:cNvPr>
          <p:cNvCxnSpPr>
            <a:cxnSpLocks/>
          </p:cNvCxnSpPr>
          <p:nvPr/>
        </p:nvCxnSpPr>
        <p:spPr bwMode="auto">
          <a:xfrm flipV="1">
            <a:off x="-9169" y="4459627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Freeform 15">
            <a:extLst>
              <a:ext uri="{FF2B5EF4-FFF2-40B4-BE49-F238E27FC236}">
                <a16:creationId xmlns:a16="http://schemas.microsoft.com/office/drawing/2014/main" id="{F015FCA5-A1C1-DB44-A502-CF62B3769E79}"/>
              </a:ext>
            </a:extLst>
          </p:cNvPr>
          <p:cNvSpPr/>
          <p:nvPr/>
        </p:nvSpPr>
        <p:spPr>
          <a:xfrm>
            <a:off x="2323713" y="3963911"/>
            <a:ext cx="107299" cy="127105"/>
          </a:xfrm>
          <a:custGeom>
            <a:avLst/>
            <a:gdLst>
              <a:gd name="connsiteX0" fmla="*/ 0 w 107299"/>
              <a:gd name="connsiteY0" fmla="*/ 5948 h 127105"/>
              <a:gd name="connsiteX1" fmla="*/ 0 w 107299"/>
              <a:gd name="connsiteY1" fmla="*/ 71004 h 127105"/>
              <a:gd name="connsiteX2" fmla="*/ 53197 w 107299"/>
              <a:gd name="connsiteY2" fmla="*/ 127106 h 127105"/>
              <a:gd name="connsiteX3" fmla="*/ 107299 w 107299"/>
              <a:gd name="connsiteY3" fmla="*/ 71004 h 127105"/>
              <a:gd name="connsiteX4" fmla="*/ 107299 w 107299"/>
              <a:gd name="connsiteY4" fmla="*/ 5948 h 127105"/>
              <a:gd name="connsiteX5" fmla="*/ 106370 w 107299"/>
              <a:gd name="connsiteY5" fmla="*/ 5948 h 127105"/>
              <a:gd name="connsiteX6" fmla="*/ 881 w 107299"/>
              <a:gd name="connsiteY6" fmla="*/ 5733 h 12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299" h="127105">
                <a:moveTo>
                  <a:pt x="0" y="5948"/>
                </a:moveTo>
                <a:lnTo>
                  <a:pt x="0" y="71004"/>
                </a:lnTo>
                <a:cubicBezTo>
                  <a:pt x="0" y="99960"/>
                  <a:pt x="43291" y="127106"/>
                  <a:pt x="53197" y="127106"/>
                </a:cubicBezTo>
                <a:cubicBezTo>
                  <a:pt x="64008" y="127106"/>
                  <a:pt x="107299" y="99960"/>
                  <a:pt x="107299" y="71004"/>
                </a:cubicBezTo>
                <a:lnTo>
                  <a:pt x="107299" y="5948"/>
                </a:lnTo>
                <a:lnTo>
                  <a:pt x="106370" y="5948"/>
                </a:lnTo>
                <a:cubicBezTo>
                  <a:pt x="71654" y="-1910"/>
                  <a:pt x="35629" y="-1983"/>
                  <a:pt x="881" y="5733"/>
                </a:cubicBezTo>
                <a:close/>
              </a:path>
            </a:pathLst>
          </a:custGeom>
          <a:solidFill>
            <a:srgbClr val="9164CC"/>
          </a:solidFill>
          <a:ln w="23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C2CA2B68-DBFA-D74F-A9DE-CAFB86065E63}"/>
              </a:ext>
            </a:extLst>
          </p:cNvPr>
          <p:cNvSpPr/>
          <p:nvPr/>
        </p:nvSpPr>
        <p:spPr>
          <a:xfrm>
            <a:off x="2473303" y="4088699"/>
            <a:ext cx="65293" cy="79589"/>
          </a:xfrm>
          <a:custGeom>
            <a:avLst/>
            <a:gdLst>
              <a:gd name="connsiteX0" fmla="*/ 0 w 65293"/>
              <a:gd name="connsiteY0" fmla="*/ 5770 h 79589"/>
              <a:gd name="connsiteX1" fmla="*/ 0 w 65293"/>
              <a:gd name="connsiteY1" fmla="*/ 45466 h 79589"/>
              <a:gd name="connsiteX2" fmla="*/ 32361 w 65293"/>
              <a:gd name="connsiteY2" fmla="*/ 79589 h 79589"/>
              <a:gd name="connsiteX3" fmla="*/ 65294 w 65293"/>
              <a:gd name="connsiteY3" fmla="*/ 45466 h 79589"/>
              <a:gd name="connsiteX4" fmla="*/ 65294 w 65293"/>
              <a:gd name="connsiteY4" fmla="*/ 5770 h 79589"/>
              <a:gd name="connsiteX5" fmla="*/ 65294 w 65293"/>
              <a:gd name="connsiteY5" fmla="*/ 5770 h 79589"/>
              <a:gd name="connsiteX6" fmla="*/ 0 w 65293"/>
              <a:gd name="connsiteY6" fmla="*/ 5770 h 7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93" h="79589">
                <a:moveTo>
                  <a:pt x="0" y="5770"/>
                </a:moveTo>
                <a:lnTo>
                  <a:pt x="0" y="45466"/>
                </a:lnTo>
                <a:cubicBezTo>
                  <a:pt x="0" y="63087"/>
                  <a:pt x="26337" y="79589"/>
                  <a:pt x="32361" y="79589"/>
                </a:cubicBezTo>
                <a:cubicBezTo>
                  <a:pt x="38957" y="79589"/>
                  <a:pt x="65294" y="63087"/>
                  <a:pt x="65294" y="45466"/>
                </a:cubicBezTo>
                <a:lnTo>
                  <a:pt x="65294" y="5770"/>
                </a:lnTo>
                <a:lnTo>
                  <a:pt x="65294" y="5770"/>
                </a:lnTo>
                <a:cubicBezTo>
                  <a:pt x="44208" y="-1923"/>
                  <a:pt x="21086" y="-1923"/>
                  <a:pt x="0" y="5770"/>
                </a:cubicBezTo>
                <a:close/>
              </a:path>
            </a:pathLst>
          </a:custGeom>
          <a:solidFill>
            <a:srgbClr val="9164CC"/>
          </a:solidFill>
          <a:ln w="23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CB7BF451-6A95-FD4D-84E2-B28261AFDBB0}"/>
              </a:ext>
            </a:extLst>
          </p:cNvPr>
          <p:cNvSpPr/>
          <p:nvPr/>
        </p:nvSpPr>
        <p:spPr>
          <a:xfrm>
            <a:off x="2177338" y="3903184"/>
            <a:ext cx="400050" cy="238125"/>
          </a:xfrm>
          <a:custGeom>
            <a:avLst/>
            <a:gdLst>
              <a:gd name="connsiteX0" fmla="*/ 400050 w 400050"/>
              <a:gd name="connsiteY0" fmla="*/ 11906 h 238125"/>
              <a:gd name="connsiteX1" fmla="*/ 400050 w 400050"/>
              <a:gd name="connsiteY1" fmla="*/ 116062 h 238125"/>
              <a:gd name="connsiteX2" fmla="*/ 388144 w 400050"/>
              <a:gd name="connsiteY2" fmla="*/ 104156 h 238125"/>
              <a:gd name="connsiteX3" fmla="*/ 269081 w 400050"/>
              <a:gd name="connsiteY3" fmla="*/ 104156 h 238125"/>
              <a:gd name="connsiteX4" fmla="*/ 257175 w 400050"/>
              <a:gd name="connsiteY4" fmla="*/ 116062 h 238125"/>
              <a:gd name="connsiteX5" fmla="*/ 257175 w 400050"/>
              <a:gd name="connsiteY5" fmla="*/ 238125 h 238125"/>
              <a:gd name="connsiteX6" fmla="*/ 11906 w 400050"/>
              <a:gd name="connsiteY6" fmla="*/ 238125 h 238125"/>
              <a:gd name="connsiteX7" fmla="*/ 0 w 400050"/>
              <a:gd name="connsiteY7" fmla="*/ 226219 h 238125"/>
              <a:gd name="connsiteX8" fmla="*/ 0 w 400050"/>
              <a:gd name="connsiteY8" fmla="*/ 11906 h 238125"/>
              <a:gd name="connsiteX9" fmla="*/ 11906 w 400050"/>
              <a:gd name="connsiteY9" fmla="*/ 0 h 238125"/>
              <a:gd name="connsiteX10" fmla="*/ 388144 w 400050"/>
              <a:gd name="connsiteY10" fmla="*/ 0 h 238125"/>
              <a:gd name="connsiteX11" fmla="*/ 400050 w 400050"/>
              <a:gd name="connsiteY11" fmla="*/ 11906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050" h="238125">
                <a:moveTo>
                  <a:pt x="400050" y="11906"/>
                </a:moveTo>
                <a:lnTo>
                  <a:pt x="400050" y="116062"/>
                </a:lnTo>
                <a:cubicBezTo>
                  <a:pt x="400050" y="109487"/>
                  <a:pt x="394718" y="104156"/>
                  <a:pt x="388144" y="104156"/>
                </a:cubicBezTo>
                <a:lnTo>
                  <a:pt x="269081" y="104156"/>
                </a:lnTo>
                <a:cubicBezTo>
                  <a:pt x="262507" y="104156"/>
                  <a:pt x="257175" y="109487"/>
                  <a:pt x="257175" y="116062"/>
                </a:cubicBezTo>
                <a:lnTo>
                  <a:pt x="257175" y="238125"/>
                </a:lnTo>
                <a:lnTo>
                  <a:pt x="11906" y="238125"/>
                </a:lnTo>
                <a:cubicBezTo>
                  <a:pt x="5331" y="238125"/>
                  <a:pt x="0" y="232793"/>
                  <a:pt x="0" y="226219"/>
                </a:cubicBezTo>
                <a:lnTo>
                  <a:pt x="0" y="11906"/>
                </a:lnTo>
                <a:cubicBezTo>
                  <a:pt x="0" y="5331"/>
                  <a:pt x="5331" y="0"/>
                  <a:pt x="11906" y="0"/>
                </a:cubicBezTo>
                <a:lnTo>
                  <a:pt x="388144" y="0"/>
                </a:lnTo>
                <a:cubicBezTo>
                  <a:pt x="394718" y="0"/>
                  <a:pt x="400050" y="5331"/>
                  <a:pt x="400050" y="11906"/>
                </a:cubicBezTo>
                <a:close/>
              </a:path>
            </a:pathLst>
          </a:custGeom>
          <a:noFill/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711CB86E-7013-2C4F-B7FC-A574EBB525CD}"/>
              </a:ext>
            </a:extLst>
          </p:cNvPr>
          <p:cNvSpPr/>
          <p:nvPr/>
        </p:nvSpPr>
        <p:spPr>
          <a:xfrm>
            <a:off x="2320213" y="4141309"/>
            <a:ext cx="114300" cy="76200"/>
          </a:xfrm>
          <a:custGeom>
            <a:avLst/>
            <a:gdLst>
              <a:gd name="connsiteX0" fmla="*/ 0 w 114300"/>
              <a:gd name="connsiteY0" fmla="*/ 0 h 76200"/>
              <a:gd name="connsiteX1" fmla="*/ 114300 w 114300"/>
              <a:gd name="connsiteY1" fmla="*/ 0 h 76200"/>
              <a:gd name="connsiteX2" fmla="*/ 114300 w 114300"/>
              <a:gd name="connsiteY2" fmla="*/ 76200 h 76200"/>
              <a:gd name="connsiteX3" fmla="*/ 0 w 114300"/>
              <a:gd name="connsiteY3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" h="76200">
                <a:moveTo>
                  <a:pt x="0" y="0"/>
                </a:moveTo>
                <a:lnTo>
                  <a:pt x="114300" y="0"/>
                </a:lnTo>
                <a:lnTo>
                  <a:pt x="114300" y="76200"/>
                </a:lnTo>
                <a:lnTo>
                  <a:pt x="0" y="76200"/>
                </a:lnTo>
                <a:close/>
              </a:path>
            </a:pathLst>
          </a:custGeom>
          <a:noFill/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5651620B-9594-5242-9835-D4D20A97C52E}"/>
              </a:ext>
            </a:extLst>
          </p:cNvPr>
          <p:cNvSpPr/>
          <p:nvPr/>
        </p:nvSpPr>
        <p:spPr>
          <a:xfrm>
            <a:off x="2263063" y="4217509"/>
            <a:ext cx="171450" cy="2381"/>
          </a:xfrm>
          <a:custGeom>
            <a:avLst/>
            <a:gdLst>
              <a:gd name="connsiteX0" fmla="*/ 0 w 171450"/>
              <a:gd name="connsiteY0" fmla="*/ 0 h 2381"/>
              <a:gd name="connsiteX1" fmla="*/ 171450 w 171450"/>
              <a:gd name="connsiteY1" fmla="*/ 0 h 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1450" h="2381">
                <a:moveTo>
                  <a:pt x="0" y="0"/>
                </a:moveTo>
                <a:lnTo>
                  <a:pt x="171450" y="0"/>
                </a:lnTo>
              </a:path>
            </a:pathLst>
          </a:custGeom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A42E22F3-C4C0-FF4C-B852-1281E89E897F}"/>
              </a:ext>
            </a:extLst>
          </p:cNvPr>
          <p:cNvSpPr/>
          <p:nvPr/>
        </p:nvSpPr>
        <p:spPr>
          <a:xfrm>
            <a:off x="2434513" y="4007339"/>
            <a:ext cx="142875" cy="238125"/>
          </a:xfrm>
          <a:custGeom>
            <a:avLst/>
            <a:gdLst>
              <a:gd name="connsiteX0" fmla="*/ 130969 w 142875"/>
              <a:gd name="connsiteY0" fmla="*/ 0 h 238125"/>
              <a:gd name="connsiteX1" fmla="*/ 142875 w 142875"/>
              <a:gd name="connsiteY1" fmla="*/ 0 h 238125"/>
              <a:gd name="connsiteX2" fmla="*/ 142875 w 142875"/>
              <a:gd name="connsiteY2" fmla="*/ 238125 h 238125"/>
              <a:gd name="connsiteX3" fmla="*/ 130969 w 142875"/>
              <a:gd name="connsiteY3" fmla="*/ 238125 h 238125"/>
              <a:gd name="connsiteX4" fmla="*/ 11906 w 142875"/>
              <a:gd name="connsiteY4" fmla="*/ 238125 h 238125"/>
              <a:gd name="connsiteX5" fmla="*/ 0 w 142875"/>
              <a:gd name="connsiteY5" fmla="*/ 238125 h 238125"/>
              <a:gd name="connsiteX6" fmla="*/ 0 w 142875"/>
              <a:gd name="connsiteY6" fmla="*/ 0 h 238125"/>
              <a:gd name="connsiteX7" fmla="*/ 11906 w 142875"/>
              <a:gd name="connsiteY7" fmla="*/ 0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875" h="238125">
                <a:moveTo>
                  <a:pt x="130969" y="0"/>
                </a:moveTo>
                <a:cubicBezTo>
                  <a:pt x="137544" y="0"/>
                  <a:pt x="142875" y="0"/>
                  <a:pt x="142875" y="0"/>
                </a:cubicBezTo>
                <a:lnTo>
                  <a:pt x="142875" y="238125"/>
                </a:lnTo>
                <a:cubicBezTo>
                  <a:pt x="142875" y="238125"/>
                  <a:pt x="137544" y="238125"/>
                  <a:pt x="130969" y="238125"/>
                </a:cubicBezTo>
                <a:lnTo>
                  <a:pt x="11906" y="238125"/>
                </a:lnTo>
                <a:cubicBezTo>
                  <a:pt x="5331" y="238125"/>
                  <a:pt x="0" y="238125"/>
                  <a:pt x="0" y="238125"/>
                </a:cubicBezTo>
                <a:lnTo>
                  <a:pt x="0" y="0"/>
                </a:lnTo>
                <a:cubicBezTo>
                  <a:pt x="0" y="0"/>
                  <a:pt x="5331" y="0"/>
                  <a:pt x="11906" y="0"/>
                </a:cubicBezTo>
                <a:close/>
              </a:path>
            </a:pathLst>
          </a:custGeom>
          <a:noFill/>
          <a:ln w="19050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2E5D000D-3087-BE4D-8FF3-5BFB45BFA351}"/>
              </a:ext>
            </a:extLst>
          </p:cNvPr>
          <p:cNvSpPr/>
          <p:nvPr/>
        </p:nvSpPr>
        <p:spPr>
          <a:xfrm>
            <a:off x="2470827" y="4007339"/>
            <a:ext cx="70223" cy="19692"/>
          </a:xfrm>
          <a:custGeom>
            <a:avLst/>
            <a:gdLst>
              <a:gd name="connsiteX0" fmla="*/ 60389 w 70223"/>
              <a:gd name="connsiteY0" fmla="*/ 0 h 19692"/>
              <a:gd name="connsiteX1" fmla="*/ 70223 w 70223"/>
              <a:gd name="connsiteY1" fmla="*/ 0 h 19692"/>
              <a:gd name="connsiteX2" fmla="*/ 70223 w 70223"/>
              <a:gd name="connsiteY2" fmla="*/ 19693 h 19692"/>
              <a:gd name="connsiteX3" fmla="*/ 60389 w 70223"/>
              <a:gd name="connsiteY3" fmla="*/ 19693 h 19692"/>
              <a:gd name="connsiteX4" fmla="*/ 9835 w 70223"/>
              <a:gd name="connsiteY4" fmla="*/ 19693 h 19692"/>
              <a:gd name="connsiteX5" fmla="*/ 0 w 70223"/>
              <a:gd name="connsiteY5" fmla="*/ 19693 h 19692"/>
              <a:gd name="connsiteX6" fmla="*/ 0 w 70223"/>
              <a:gd name="connsiteY6" fmla="*/ 0 h 19692"/>
              <a:gd name="connsiteX7" fmla="*/ 9835 w 70223"/>
              <a:gd name="connsiteY7" fmla="*/ 0 h 1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223" h="19692">
                <a:moveTo>
                  <a:pt x="60389" y="0"/>
                </a:moveTo>
                <a:cubicBezTo>
                  <a:pt x="65820" y="0"/>
                  <a:pt x="70223" y="0"/>
                  <a:pt x="70223" y="0"/>
                </a:cubicBezTo>
                <a:lnTo>
                  <a:pt x="70223" y="19693"/>
                </a:lnTo>
                <a:cubicBezTo>
                  <a:pt x="70223" y="19693"/>
                  <a:pt x="65820" y="19693"/>
                  <a:pt x="60389" y="19693"/>
                </a:cubicBezTo>
                <a:lnTo>
                  <a:pt x="9835" y="19693"/>
                </a:lnTo>
                <a:cubicBezTo>
                  <a:pt x="4403" y="19693"/>
                  <a:pt x="0" y="19693"/>
                  <a:pt x="0" y="19693"/>
                </a:cubicBezTo>
                <a:lnTo>
                  <a:pt x="0" y="0"/>
                </a:lnTo>
                <a:cubicBezTo>
                  <a:pt x="0" y="0"/>
                  <a:pt x="4403" y="0"/>
                  <a:pt x="9835" y="0"/>
                </a:cubicBezTo>
                <a:close/>
              </a:path>
            </a:pathLst>
          </a:custGeom>
          <a:solidFill>
            <a:srgbClr val="000000"/>
          </a:solidFill>
          <a:ln w="23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extBox 180">
            <a:extLst>
              <a:ext uri="{FF2B5EF4-FFF2-40B4-BE49-F238E27FC236}">
                <a16:creationId xmlns:a16="http://schemas.microsoft.com/office/drawing/2014/main" id="{8D9DD4D4-CE64-FD4F-BBCE-42D9D958B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4667883"/>
            <a:ext cx="102502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FortiClient EMS</a:t>
            </a:r>
          </a:p>
        </p:txBody>
      </p:sp>
      <p:pic>
        <p:nvPicPr>
          <p:cNvPr id="36" name="Picture 227">
            <a:extLst>
              <a:ext uri="{FF2B5EF4-FFF2-40B4-BE49-F238E27FC236}">
                <a16:creationId xmlns:a16="http://schemas.microsoft.com/office/drawing/2014/main" id="{83BDB8E0-53CF-E94E-B45C-3E3E1EE6748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2148763" y="4589328"/>
            <a:ext cx="457200" cy="4572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505EE43-F360-4B41-9105-431890E401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3859721" y="4603075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98FEAE4-CF3B-3F42-A4E6-E9D1685AA33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364700" y="4621443"/>
            <a:ext cx="457200" cy="4572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ECCCEE64-072D-9942-B259-9AC3761532C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912559" y="4612137"/>
            <a:ext cx="457200" cy="457200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2CE3FC4-CBCE-124C-B8F6-731F656CB77D}"/>
              </a:ext>
            </a:extLst>
          </p:cNvPr>
          <p:cNvCxnSpPr/>
          <p:nvPr/>
        </p:nvCxnSpPr>
        <p:spPr bwMode="auto">
          <a:xfrm>
            <a:off x="6815975" y="113657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A0D0E1A-D42E-994B-B6A0-DB26930F0659}"/>
              </a:ext>
            </a:extLst>
          </p:cNvPr>
          <p:cNvCxnSpPr/>
          <p:nvPr/>
        </p:nvCxnSpPr>
        <p:spPr bwMode="auto">
          <a:xfrm>
            <a:off x="7763138" y="113657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234">
            <a:extLst>
              <a:ext uri="{FF2B5EF4-FFF2-40B4-BE49-F238E27FC236}">
                <a16:creationId xmlns:a16="http://schemas.microsoft.com/office/drawing/2014/main" id="{8D818BC0-E5B8-8144-A9C5-71688B71CB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6929" y="1387559"/>
            <a:ext cx="106813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FortiSASE</a:t>
            </a:r>
            <a:endParaRPr lang="en-US" sz="1100">
              <a:cs typeface="Helvetica 55 Roman" charset="0"/>
            </a:endParaRPr>
          </a:p>
        </p:txBody>
      </p:sp>
      <p:pic>
        <p:nvPicPr>
          <p:cNvPr id="41" name="Picture 245">
            <a:extLst>
              <a:ext uri="{FF2B5EF4-FFF2-40B4-BE49-F238E27FC236}">
                <a16:creationId xmlns:a16="http://schemas.microsoft.com/office/drawing/2014/main" id="{7708B5E2-48EF-3F45-A416-0E9408B822E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7060957" y="1338912"/>
            <a:ext cx="457200" cy="457200"/>
          </a:xfrm>
          <a:prstGeom prst="rect">
            <a:avLst/>
          </a:prstGeom>
        </p:spPr>
      </p:pic>
      <p:sp>
        <p:nvSpPr>
          <p:cNvPr id="46" name="TextBox 3">
            <a:extLst>
              <a:ext uri="{FF2B5EF4-FFF2-40B4-BE49-F238E27FC236}">
                <a16:creationId xmlns:a16="http://schemas.microsoft.com/office/drawing/2014/main" id="{ECFF457B-C283-47CC-CD8B-DA7C8D5B7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286" y="2226381"/>
            <a:ext cx="892772" cy="30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FortiTrust</a:t>
            </a:r>
            <a:endParaRPr lang="en-US" sz="1100">
              <a:cs typeface="Helvetica 55 Roman" charset="0"/>
            </a:endParaRPr>
          </a:p>
        </p:txBody>
      </p:sp>
      <p:sp>
        <p:nvSpPr>
          <p:cNvPr id="48" name="TextBox 3">
            <a:extLst>
              <a:ext uri="{FF2B5EF4-FFF2-40B4-BE49-F238E27FC236}">
                <a16:creationId xmlns:a16="http://schemas.microsoft.com/office/drawing/2014/main" id="{0AD4429F-F188-70BA-9AEA-5561482D1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3968" y="3005425"/>
            <a:ext cx="89277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 err="1"/>
              <a:t>FortiTrust</a:t>
            </a:r>
            <a:r>
              <a:rPr lang="en-US" sz="1100" dirty="0"/>
              <a:t> Identity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9" name="Graphic 9">
            <a:extLst>
              <a:ext uri="{FF2B5EF4-FFF2-40B4-BE49-F238E27FC236}">
                <a16:creationId xmlns:a16="http://schemas.microsoft.com/office/drawing/2014/main" id="{EF9ADD45-2F8E-F4AC-17D6-FC145C51FAC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7060957" y="3002139"/>
            <a:ext cx="457200" cy="4572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B8F7881B-B672-ADEA-0E1E-29A9F567F62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4697907" y="2189410"/>
            <a:ext cx="457200" cy="457200"/>
          </a:xfrm>
          <a:prstGeom prst="rect">
            <a:avLst/>
          </a:prstGeom>
        </p:spPr>
      </p:pic>
      <p:pic>
        <p:nvPicPr>
          <p:cNvPr id="53" name="Picture 10">
            <a:extLst>
              <a:ext uri="{FF2B5EF4-FFF2-40B4-BE49-F238E27FC236}">
                <a16:creationId xmlns:a16="http://schemas.microsoft.com/office/drawing/2014/main" id="{27CAD57D-9543-B1C9-B271-263E26CDAE5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7060957" y="217610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1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4B3DE-8E36-F841-ACFE-12C656E58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897017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/>
              <a:t>Generic Technology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5A8867E-8277-1143-8651-709618454D01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17AFFF-2875-4140-8CB6-0BDBB5651D6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3C6A59-25CE-E448-89A5-29DBD793EB44}"/>
              </a:ext>
            </a:extLst>
          </p:cNvPr>
          <p:cNvCxnSpPr/>
          <p:nvPr/>
        </p:nvCxnSpPr>
        <p:spPr bwMode="auto">
          <a:xfrm>
            <a:off x="367324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155E54D-2850-EB4D-B61B-2D1E044E7A81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97F97D6-0915-7343-98F0-B2DC1A8F6D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804001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016CE4C-3A69-BF4C-9EA0-5983E578D2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70602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029B74-4C55-EA4E-8C24-5C9568F0B509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690CC0-1844-9B49-86A9-8AAB19AA7F72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168" y="460807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70CDAD-0243-F643-AB71-836D2D344EF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51011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B0F0B05-A7BE-FB42-917C-3C06F13EADD9}"/>
              </a:ext>
            </a:extLst>
          </p:cNvPr>
          <p:cNvCxnSpPr/>
          <p:nvPr/>
        </p:nvCxnSpPr>
        <p:spPr bwMode="auto">
          <a:xfrm>
            <a:off x="6315271" y="1135150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5B09121-5F5B-C94C-87C9-B62B00644D89}"/>
              </a:ext>
            </a:extLst>
          </p:cNvPr>
          <p:cNvCxnSpPr/>
          <p:nvPr/>
        </p:nvCxnSpPr>
        <p:spPr bwMode="auto">
          <a:xfrm>
            <a:off x="7189875" y="114524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5F2C4-C6E7-6F43-85C7-75E6C536CBE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7" name="TextBox 128">
            <a:extLst>
              <a:ext uri="{FF2B5EF4-FFF2-40B4-BE49-F238E27FC236}">
                <a16:creationId xmlns:a16="http://schemas.microsoft.com/office/drawing/2014/main" id="{55D28664-C9BC-1F41-B657-9DAEEAA8C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066" y="1345284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LDAP and AD Server</a:t>
            </a:r>
          </a:p>
        </p:txBody>
      </p:sp>
      <p:sp>
        <p:nvSpPr>
          <p:cNvPr id="18" name="TextBox 129">
            <a:extLst>
              <a:ext uri="{FF2B5EF4-FFF2-40B4-BE49-F238E27FC236}">
                <a16:creationId xmlns:a16="http://schemas.microsoft.com/office/drawing/2014/main" id="{429D681A-9758-5442-83AE-8D83D7307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6" y="2275838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CA Server</a:t>
            </a:r>
          </a:p>
        </p:txBody>
      </p:sp>
      <p:sp>
        <p:nvSpPr>
          <p:cNvPr id="19" name="TextBox 130">
            <a:extLst>
              <a:ext uri="{FF2B5EF4-FFF2-40B4-BE49-F238E27FC236}">
                <a16:creationId xmlns:a16="http://schemas.microsoft.com/office/drawing/2014/main" id="{77830917-22E6-FE42-9FA2-63E9D057B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727" y="3016217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Identity and</a:t>
            </a:r>
          </a:p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Access</a:t>
            </a:r>
          </a:p>
        </p:txBody>
      </p:sp>
      <p:pic>
        <p:nvPicPr>
          <p:cNvPr id="20" name="Picture 140">
            <a:extLst>
              <a:ext uri="{FF2B5EF4-FFF2-40B4-BE49-F238E27FC236}">
                <a16:creationId xmlns:a16="http://schemas.microsoft.com/office/drawing/2014/main" id="{3BBC42DF-4566-9147-8624-E79AB9A46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107676" y="30626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4">
            <a:extLst>
              <a:ext uri="{FF2B5EF4-FFF2-40B4-BE49-F238E27FC236}">
                <a16:creationId xmlns:a16="http://schemas.microsoft.com/office/drawing/2014/main" id="{6C650A3A-5169-4C45-8DAC-B0980E477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108046" y="1346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26">
            <a:extLst>
              <a:ext uri="{FF2B5EF4-FFF2-40B4-BE49-F238E27FC236}">
                <a16:creationId xmlns:a16="http://schemas.microsoft.com/office/drawing/2014/main" id="{2FE0CAAC-1DDE-3C4D-81E5-5CB01EEB7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5916" y="3100856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2FA</a:t>
            </a:r>
          </a:p>
        </p:txBody>
      </p:sp>
      <p:pic>
        <p:nvPicPr>
          <p:cNvPr id="23" name="Picture 152">
            <a:extLst>
              <a:ext uri="{FF2B5EF4-FFF2-40B4-BE49-F238E27FC236}">
                <a16:creationId xmlns:a16="http://schemas.microsoft.com/office/drawing/2014/main" id="{92F7FD06-63E6-904D-8B9A-59B362FF79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5621096" y="30427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8">
            <a:extLst>
              <a:ext uri="{FF2B5EF4-FFF2-40B4-BE49-F238E27FC236}">
                <a16:creationId xmlns:a16="http://schemas.microsoft.com/office/drawing/2014/main" id="{BC21322C-7473-3D43-8EB2-16607F54B5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08046" y="2179240"/>
            <a:ext cx="457200" cy="457200"/>
          </a:xfrm>
          <a:prstGeom prst="rect">
            <a:avLst/>
          </a:prstGeom>
        </p:spPr>
      </p:pic>
      <p:sp>
        <p:nvSpPr>
          <p:cNvPr id="25" name="TextBox 123">
            <a:extLst>
              <a:ext uri="{FF2B5EF4-FFF2-40B4-BE49-F238E27FC236}">
                <a16:creationId xmlns:a16="http://schemas.microsoft.com/office/drawing/2014/main" id="{A1D5F5D1-1188-A743-A589-706AA3619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6" y="404175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VPN</a:t>
            </a:r>
          </a:p>
        </p:txBody>
      </p:sp>
      <p:pic>
        <p:nvPicPr>
          <p:cNvPr id="26" name="Picture 105">
            <a:extLst>
              <a:ext uri="{FF2B5EF4-FFF2-40B4-BE49-F238E27FC236}">
                <a16:creationId xmlns:a16="http://schemas.microsoft.com/office/drawing/2014/main" id="{608C1095-2D89-A141-8FDA-59A9602D63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2107676" y="39299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71">
            <a:extLst>
              <a:ext uri="{FF2B5EF4-FFF2-40B4-BE49-F238E27FC236}">
                <a16:creationId xmlns:a16="http://schemas.microsoft.com/office/drawing/2014/main" id="{185396FE-B8D7-7747-8AEB-976292DD0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7" y="4915166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SSL VPN</a:t>
            </a:r>
          </a:p>
        </p:txBody>
      </p:sp>
      <p:sp>
        <p:nvSpPr>
          <p:cNvPr id="28" name="TextBox 72">
            <a:extLst>
              <a:ext uri="{FF2B5EF4-FFF2-40B4-BE49-F238E27FC236}">
                <a16:creationId xmlns:a16="http://schemas.microsoft.com/office/drawing/2014/main" id="{01A65229-EB8A-A541-906B-55D9F528D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7" y="5698461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IPsec VPN</a:t>
            </a:r>
          </a:p>
        </p:txBody>
      </p:sp>
      <p:pic>
        <p:nvPicPr>
          <p:cNvPr id="29" name="Picture 110">
            <a:extLst>
              <a:ext uri="{FF2B5EF4-FFF2-40B4-BE49-F238E27FC236}">
                <a16:creationId xmlns:a16="http://schemas.microsoft.com/office/drawing/2014/main" id="{99436BC9-3F29-5E41-AA14-CB524DB531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2107676" y="4822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3">
            <a:extLst>
              <a:ext uri="{FF2B5EF4-FFF2-40B4-BE49-F238E27FC236}">
                <a16:creationId xmlns:a16="http://schemas.microsoft.com/office/drawing/2014/main" id="{A9991951-4A32-114E-A086-803BE48B11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2107676" y="56269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72">
            <a:extLst>
              <a:ext uri="{FF2B5EF4-FFF2-40B4-BE49-F238E27FC236}">
                <a16:creationId xmlns:a16="http://schemas.microsoft.com/office/drawing/2014/main" id="{D1E5EB0A-D470-CC44-9434-76744FDE5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9532" y="1418278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VPN Tunnel</a:t>
            </a:r>
          </a:p>
        </p:txBody>
      </p:sp>
      <p:pic>
        <p:nvPicPr>
          <p:cNvPr id="32" name="Picture 116">
            <a:extLst>
              <a:ext uri="{FF2B5EF4-FFF2-40B4-BE49-F238E27FC236}">
                <a16:creationId xmlns:a16="http://schemas.microsoft.com/office/drawing/2014/main" id="{F2A1CDB6-EDB6-8048-8FD7-1B997537D7B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5634951" y="1263910"/>
            <a:ext cx="457200" cy="457200"/>
          </a:xfrm>
          <a:prstGeom prst="rect">
            <a:avLst/>
          </a:prstGeom>
        </p:spPr>
      </p:pic>
      <p:sp>
        <p:nvSpPr>
          <p:cNvPr id="33" name="TextBox 72">
            <a:extLst>
              <a:ext uri="{FF2B5EF4-FFF2-40B4-BE49-F238E27FC236}">
                <a16:creationId xmlns:a16="http://schemas.microsoft.com/office/drawing/2014/main" id="{B8FDC6AE-7FCB-334C-8A75-D452D4F2A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2647" y="2248533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SSLVPN Tunnel</a:t>
            </a:r>
          </a:p>
        </p:txBody>
      </p:sp>
      <p:pic>
        <p:nvPicPr>
          <p:cNvPr id="34" name="Picture 120">
            <a:extLst>
              <a:ext uri="{FF2B5EF4-FFF2-40B4-BE49-F238E27FC236}">
                <a16:creationId xmlns:a16="http://schemas.microsoft.com/office/drawing/2014/main" id="{9748AA04-CA87-4F45-84F4-45DC0EF5D4A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5634951" y="2121129"/>
            <a:ext cx="457200" cy="457200"/>
          </a:xfrm>
          <a:prstGeom prst="rect">
            <a:avLst/>
          </a:prstGeom>
        </p:spPr>
      </p:pic>
      <p:sp>
        <p:nvSpPr>
          <p:cNvPr id="35" name="TextBox 127">
            <a:extLst>
              <a:ext uri="{FF2B5EF4-FFF2-40B4-BE49-F238E27FC236}">
                <a16:creationId xmlns:a16="http://schemas.microsoft.com/office/drawing/2014/main" id="{DB0430ED-C75F-F54C-B5C6-20BF5B9E6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8643" y="3922370"/>
            <a:ext cx="116010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SSL Certificate</a:t>
            </a:r>
          </a:p>
        </p:txBody>
      </p:sp>
      <p:pic>
        <p:nvPicPr>
          <p:cNvPr id="36" name="Picture 126">
            <a:extLst>
              <a:ext uri="{FF2B5EF4-FFF2-40B4-BE49-F238E27FC236}">
                <a16:creationId xmlns:a16="http://schemas.microsoft.com/office/drawing/2014/main" id="{A1A1552D-A25E-C74E-A7DA-598CB38765E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5621096" y="3951477"/>
            <a:ext cx="457200" cy="457200"/>
          </a:xfrm>
          <a:prstGeom prst="rect">
            <a:avLst/>
          </a:prstGeom>
        </p:spPr>
      </p:pic>
      <p:pic>
        <p:nvPicPr>
          <p:cNvPr id="37" name="Picture 78">
            <a:extLst>
              <a:ext uri="{FF2B5EF4-FFF2-40B4-BE49-F238E27FC236}">
                <a16:creationId xmlns:a16="http://schemas.microsoft.com/office/drawing/2014/main" id="{66F849EC-C1DC-024B-B240-4E4386DA9A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5621096" y="4852333"/>
            <a:ext cx="457200" cy="4572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5FCF65C-0A74-D14A-B97B-C174F753CF19}"/>
              </a:ext>
            </a:extLst>
          </p:cNvPr>
          <p:cNvSpPr txBox="1"/>
          <p:nvPr/>
        </p:nvSpPr>
        <p:spPr>
          <a:xfrm>
            <a:off x="3850118" y="4944166"/>
            <a:ext cx="1153391" cy="25314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5000"/>
              </a:lnSpc>
              <a:spcAft>
                <a:spcPts val="600"/>
              </a:spcAft>
            </a:pPr>
            <a:r>
              <a:rPr lang="en-US" sz="1100"/>
              <a:t>ZTA</a:t>
            </a:r>
            <a:endParaRPr lang="en-US"/>
          </a:p>
        </p:txBody>
      </p:sp>
      <p:pic>
        <p:nvPicPr>
          <p:cNvPr id="39" name="Picture 140">
            <a:extLst>
              <a:ext uri="{FF2B5EF4-FFF2-40B4-BE49-F238E27FC236}">
                <a16:creationId xmlns:a16="http://schemas.microsoft.com/office/drawing/2014/main" id="{0AB95EA7-1AAC-5146-B5EA-1157456B79F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2998657" y="30414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4">
            <a:extLst>
              <a:ext uri="{FF2B5EF4-FFF2-40B4-BE49-F238E27FC236}">
                <a16:creationId xmlns:a16="http://schemas.microsoft.com/office/drawing/2014/main" id="{743F6C75-A029-C34E-97F4-4D06CE6FD9B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2995100" y="1333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98">
            <a:extLst>
              <a:ext uri="{FF2B5EF4-FFF2-40B4-BE49-F238E27FC236}">
                <a16:creationId xmlns:a16="http://schemas.microsoft.com/office/drawing/2014/main" id="{74CB4036-3C42-EE4C-81D2-379ACEE3C73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3011585" y="2181524"/>
            <a:ext cx="457200" cy="457200"/>
          </a:xfrm>
          <a:prstGeom prst="rect">
            <a:avLst/>
          </a:prstGeom>
        </p:spPr>
      </p:pic>
      <p:pic>
        <p:nvPicPr>
          <p:cNvPr id="42" name="Picture 105">
            <a:extLst>
              <a:ext uri="{FF2B5EF4-FFF2-40B4-BE49-F238E27FC236}">
                <a16:creationId xmlns:a16="http://schemas.microsoft.com/office/drawing/2014/main" id="{113736CD-C8BC-3A40-8619-A01F496282C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 bwMode="auto">
          <a:xfrm>
            <a:off x="3011585" y="39455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10">
            <a:extLst>
              <a:ext uri="{FF2B5EF4-FFF2-40B4-BE49-F238E27FC236}">
                <a16:creationId xmlns:a16="http://schemas.microsoft.com/office/drawing/2014/main" id="{E9C4822E-47CC-404D-9652-71B37C71A06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 bwMode="auto">
          <a:xfrm>
            <a:off x="3011585" y="4822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13">
            <a:extLst>
              <a:ext uri="{FF2B5EF4-FFF2-40B4-BE49-F238E27FC236}">
                <a16:creationId xmlns:a16="http://schemas.microsoft.com/office/drawing/2014/main" id="{C66D8A1F-3062-2E4B-B3B7-2ECD012FD8A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 bwMode="auto">
          <a:xfrm>
            <a:off x="3011585" y="56269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52">
            <a:extLst>
              <a:ext uri="{FF2B5EF4-FFF2-40B4-BE49-F238E27FC236}">
                <a16:creationId xmlns:a16="http://schemas.microsoft.com/office/drawing/2014/main" id="{BCFEDF91-1DB5-6249-A989-6CB5B90C477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 bwMode="auto">
          <a:xfrm>
            <a:off x="6493932" y="30427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16">
            <a:extLst>
              <a:ext uri="{FF2B5EF4-FFF2-40B4-BE49-F238E27FC236}">
                <a16:creationId xmlns:a16="http://schemas.microsoft.com/office/drawing/2014/main" id="{14810D6D-7DD5-5040-8281-8C7DB6B09BD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>
          <a:xfrm>
            <a:off x="6507787" y="1263910"/>
            <a:ext cx="457200" cy="457200"/>
          </a:xfrm>
          <a:prstGeom prst="rect">
            <a:avLst/>
          </a:prstGeom>
        </p:spPr>
      </p:pic>
      <p:pic>
        <p:nvPicPr>
          <p:cNvPr id="47" name="Picture 120">
            <a:extLst>
              <a:ext uri="{FF2B5EF4-FFF2-40B4-BE49-F238E27FC236}">
                <a16:creationId xmlns:a16="http://schemas.microsoft.com/office/drawing/2014/main" id="{C194E84E-D867-0F43-BBA0-9F8E4E350AC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6507787" y="2121129"/>
            <a:ext cx="457200" cy="457200"/>
          </a:xfrm>
          <a:prstGeom prst="rect">
            <a:avLst/>
          </a:prstGeom>
        </p:spPr>
      </p:pic>
      <p:pic>
        <p:nvPicPr>
          <p:cNvPr id="48" name="Picture 126">
            <a:extLst>
              <a:ext uri="{FF2B5EF4-FFF2-40B4-BE49-F238E27FC236}">
                <a16:creationId xmlns:a16="http://schemas.microsoft.com/office/drawing/2014/main" id="{A1386F15-160A-5844-8E6E-2FCEE8CA28D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6493932" y="3951477"/>
            <a:ext cx="457200" cy="457200"/>
          </a:xfrm>
          <a:prstGeom prst="rect">
            <a:avLst/>
          </a:prstGeom>
        </p:spPr>
      </p:pic>
      <p:pic>
        <p:nvPicPr>
          <p:cNvPr id="49" name="Picture 78">
            <a:extLst>
              <a:ext uri="{FF2B5EF4-FFF2-40B4-BE49-F238E27FC236}">
                <a16:creationId xmlns:a16="http://schemas.microsoft.com/office/drawing/2014/main" id="{B755A488-6718-3A4F-B599-D34673A09C8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>
          <a:xfrm>
            <a:off x="6493932" y="4852333"/>
            <a:ext cx="457200" cy="4572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AD13EEDE-4CC5-9D40-B79B-EC577C1FF21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0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A6AC9D6-A9B1-304C-A558-8137268BFB68}"/>
              </a:ext>
            </a:extLst>
          </p:cNvPr>
          <p:cNvCxnSpPr/>
          <p:nvPr/>
        </p:nvCxnSpPr>
        <p:spPr bwMode="auto">
          <a:xfrm>
            <a:off x="9963835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4A4DD71-C32E-E24C-A12D-5BEBF31E1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434791" cy="755650"/>
          </a:xfrm>
        </p:spPr>
        <p:txBody>
          <a:bodyPr/>
          <a:lstStyle/>
          <a:p>
            <a:r>
              <a:rPr lang="en-US">
                <a:solidFill>
                  <a:srgbClr val="9164CC"/>
                </a:solidFill>
                <a:latin typeface="Arial" charset="0"/>
              </a:rPr>
              <a:t>Zero Trust Access </a:t>
            </a:r>
            <a:r>
              <a:rPr lang="en-US" sz="2400"/>
              <a:t>Generic Technology, </a:t>
            </a:r>
            <a:r>
              <a:rPr lang="en-US" sz="2400">
                <a:latin typeface="Arial" charset="0"/>
              </a:rPr>
              <a:t>IoT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1E39364-F7AA-814B-A4AD-CCDFF98FAC98}"/>
              </a:ext>
            </a:extLst>
          </p:cNvPr>
          <p:cNvCxnSpPr/>
          <p:nvPr/>
        </p:nvCxnSpPr>
        <p:spPr bwMode="auto">
          <a:xfrm>
            <a:off x="163416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9AF39E-3DB0-864B-B75D-F3F39F2FE4F1}"/>
              </a:ext>
            </a:extLst>
          </p:cNvPr>
          <p:cNvCxnSpPr/>
          <p:nvPr/>
        </p:nvCxnSpPr>
        <p:spPr bwMode="auto">
          <a:xfrm>
            <a:off x="65424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3C9FFF-1F39-A246-AE0B-F868821ECAAB}"/>
              </a:ext>
            </a:extLst>
          </p:cNvPr>
          <p:cNvCxnSpPr/>
          <p:nvPr/>
        </p:nvCxnSpPr>
        <p:spPr bwMode="auto">
          <a:xfrm>
            <a:off x="8239538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8F5E303-6BF2-CB4F-9F0B-09AE42FEA295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C0EB13-A3B6-D342-995C-6B0BBC47D44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B3167D9-C055-FE43-8911-7D3A8604A90B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FEE24A-5FBA-0848-A313-D0ACDEF326DF}"/>
              </a:ext>
            </a:extLst>
          </p:cNvPr>
          <p:cNvCxnSpPr/>
          <p:nvPr/>
        </p:nvCxnSpPr>
        <p:spPr bwMode="auto">
          <a:xfrm>
            <a:off x="496297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7513D9-43D1-4A46-AFA1-A2319537870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DE92D68-8575-B640-BC4C-01FE0A341176}"/>
              </a:ext>
            </a:extLst>
          </p:cNvPr>
          <p:cNvCxnSpPr/>
          <p:nvPr/>
        </p:nvCxnSpPr>
        <p:spPr bwMode="auto">
          <a:xfrm>
            <a:off x="3278978" y="11182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34">
            <a:extLst>
              <a:ext uri="{FF2B5EF4-FFF2-40B4-BE49-F238E27FC236}">
                <a16:creationId xmlns:a16="http://schemas.microsoft.com/office/drawing/2014/main" id="{97B50C1F-8737-454C-91DD-C5B5B321D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17516" y="1551121"/>
            <a:ext cx="457200" cy="457200"/>
          </a:xfrm>
          <a:prstGeom prst="rect">
            <a:avLst/>
          </a:prstGeom>
        </p:spPr>
      </p:pic>
      <p:pic>
        <p:nvPicPr>
          <p:cNvPr id="14" name="Picture 35">
            <a:extLst>
              <a:ext uri="{FF2B5EF4-FFF2-40B4-BE49-F238E27FC236}">
                <a16:creationId xmlns:a16="http://schemas.microsoft.com/office/drawing/2014/main" id="{A1F222B1-CFD4-A247-885D-4F21FC2429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11544" y="4044195"/>
            <a:ext cx="457200" cy="457200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ADDA8DCA-23DE-4542-8816-4F39AF332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877261" y="2744060"/>
            <a:ext cx="457200" cy="457200"/>
          </a:xfrm>
          <a:prstGeom prst="rect">
            <a:avLst/>
          </a:prstGeom>
        </p:spPr>
      </p:pic>
      <p:pic>
        <p:nvPicPr>
          <p:cNvPr id="16" name="Picture 9">
            <a:extLst>
              <a:ext uri="{FF2B5EF4-FFF2-40B4-BE49-F238E27FC236}">
                <a16:creationId xmlns:a16="http://schemas.microsoft.com/office/drawing/2014/main" id="{F06B7761-ABB2-2641-8746-366FD6CB45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864027" y="1551121"/>
            <a:ext cx="457200" cy="457200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B4C597E5-7089-8D4A-B085-37552A62E3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184240" y="1551121"/>
            <a:ext cx="457200" cy="457200"/>
          </a:xfrm>
          <a:prstGeom prst="rect">
            <a:avLst/>
          </a:prstGeom>
        </p:spPr>
      </p:pic>
      <p:pic>
        <p:nvPicPr>
          <p:cNvPr id="18" name="Picture 11">
            <a:extLst>
              <a:ext uri="{FF2B5EF4-FFF2-40B4-BE49-F238E27FC236}">
                <a16:creationId xmlns:a16="http://schemas.microsoft.com/office/drawing/2014/main" id="{2C9B9CB2-1B21-444F-9556-2983FCBF07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11544" y="5304920"/>
            <a:ext cx="457200" cy="457200"/>
          </a:xfrm>
          <a:prstGeom prst="rect">
            <a:avLst/>
          </a:prstGeom>
        </p:spPr>
      </p:pic>
      <p:pic>
        <p:nvPicPr>
          <p:cNvPr id="19" name="Picture 12">
            <a:extLst>
              <a:ext uri="{FF2B5EF4-FFF2-40B4-BE49-F238E27FC236}">
                <a16:creationId xmlns:a16="http://schemas.microsoft.com/office/drawing/2014/main" id="{24C58EAE-FC66-8E47-8844-0A2AD150627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3863578" y="2744060"/>
            <a:ext cx="457200" cy="457200"/>
          </a:xfrm>
          <a:prstGeom prst="rect">
            <a:avLst/>
          </a:prstGeom>
        </p:spPr>
      </p:pic>
      <p:pic>
        <p:nvPicPr>
          <p:cNvPr id="20" name="Picture 17">
            <a:extLst>
              <a:ext uri="{FF2B5EF4-FFF2-40B4-BE49-F238E27FC236}">
                <a16:creationId xmlns:a16="http://schemas.microsoft.com/office/drawing/2014/main" id="{D4169E38-724E-FF43-9C9D-FADEF0CB1CE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179405" y="5304920"/>
            <a:ext cx="457200" cy="457200"/>
          </a:xfrm>
          <a:prstGeom prst="rect">
            <a:avLst/>
          </a:prstGeom>
        </p:spPr>
      </p:pic>
      <p:pic>
        <p:nvPicPr>
          <p:cNvPr id="21" name="Picture 18">
            <a:extLst>
              <a:ext uri="{FF2B5EF4-FFF2-40B4-BE49-F238E27FC236}">
                <a16:creationId xmlns:a16="http://schemas.microsoft.com/office/drawing/2014/main" id="{F8488F7B-CD8A-CF44-A23B-3E1A0694A7E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7130736" y="5304920"/>
            <a:ext cx="457200" cy="457200"/>
          </a:xfrm>
          <a:prstGeom prst="rect">
            <a:avLst/>
          </a:prstGeom>
        </p:spPr>
      </p:pic>
      <p:pic>
        <p:nvPicPr>
          <p:cNvPr id="22" name="Picture 19">
            <a:extLst>
              <a:ext uri="{FF2B5EF4-FFF2-40B4-BE49-F238E27FC236}">
                <a16:creationId xmlns:a16="http://schemas.microsoft.com/office/drawing/2014/main" id="{DAA744B5-E7AE-D44B-8CF7-1ED4609C0C6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5475938" y="5304920"/>
            <a:ext cx="457200" cy="457200"/>
          </a:xfrm>
          <a:prstGeom prst="rect">
            <a:avLst/>
          </a:prstGeom>
        </p:spPr>
      </p:pic>
      <p:pic>
        <p:nvPicPr>
          <p:cNvPr id="23" name="Picture 20">
            <a:extLst>
              <a:ext uri="{FF2B5EF4-FFF2-40B4-BE49-F238E27FC236}">
                <a16:creationId xmlns:a16="http://schemas.microsoft.com/office/drawing/2014/main" id="{43B39B92-4E92-7D4D-8BE3-BF8AE2CEC89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179462" y="4044195"/>
            <a:ext cx="457200" cy="457200"/>
          </a:xfrm>
          <a:prstGeom prst="rect">
            <a:avLst/>
          </a:prstGeom>
        </p:spPr>
      </p:pic>
      <p:pic>
        <p:nvPicPr>
          <p:cNvPr id="24" name="Picture 22">
            <a:extLst>
              <a:ext uri="{FF2B5EF4-FFF2-40B4-BE49-F238E27FC236}">
                <a16:creationId xmlns:a16="http://schemas.microsoft.com/office/drawing/2014/main" id="{E1DF763B-326A-5242-908B-5D22ABFC29F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516767" y="2744060"/>
            <a:ext cx="457200" cy="457200"/>
          </a:xfrm>
          <a:prstGeom prst="rect">
            <a:avLst/>
          </a:prstGeom>
        </p:spPr>
      </p:pic>
      <p:pic>
        <p:nvPicPr>
          <p:cNvPr id="25" name="Picture 23">
            <a:extLst>
              <a:ext uri="{FF2B5EF4-FFF2-40B4-BE49-F238E27FC236}">
                <a16:creationId xmlns:a16="http://schemas.microsoft.com/office/drawing/2014/main" id="{D6EDE525-E1E1-FF4C-B4DB-3A8FDB22CBE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2183641" y="2744060"/>
            <a:ext cx="457200" cy="457200"/>
          </a:xfrm>
          <a:prstGeom prst="rect">
            <a:avLst/>
          </a:prstGeom>
        </p:spPr>
      </p:pic>
      <p:pic>
        <p:nvPicPr>
          <p:cNvPr id="26" name="Picture 24">
            <a:extLst>
              <a:ext uri="{FF2B5EF4-FFF2-40B4-BE49-F238E27FC236}">
                <a16:creationId xmlns:a16="http://schemas.microsoft.com/office/drawing/2014/main" id="{7BDA6CBB-CFFC-1C47-836A-02C84336A24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8876976" y="5304636"/>
            <a:ext cx="457769" cy="457769"/>
          </a:xfrm>
          <a:prstGeom prst="rect">
            <a:avLst/>
          </a:prstGeom>
        </p:spPr>
      </p:pic>
      <p:pic>
        <p:nvPicPr>
          <p:cNvPr id="27" name="Picture 25">
            <a:extLst>
              <a:ext uri="{FF2B5EF4-FFF2-40B4-BE49-F238E27FC236}">
                <a16:creationId xmlns:a16="http://schemas.microsoft.com/office/drawing/2014/main" id="{A256B14C-142D-BE41-9457-C0746FD4976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5478499" y="1551121"/>
            <a:ext cx="457200" cy="457200"/>
          </a:xfrm>
          <a:prstGeom prst="rect">
            <a:avLst/>
          </a:prstGeom>
        </p:spPr>
      </p:pic>
      <p:pic>
        <p:nvPicPr>
          <p:cNvPr id="28" name="Picture 26">
            <a:extLst>
              <a:ext uri="{FF2B5EF4-FFF2-40B4-BE49-F238E27FC236}">
                <a16:creationId xmlns:a16="http://schemas.microsoft.com/office/drawing/2014/main" id="{D7C31A82-38F9-BE4B-B6C5-49B80B0B553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3860329" y="5304920"/>
            <a:ext cx="457200" cy="457200"/>
          </a:xfrm>
          <a:prstGeom prst="rect">
            <a:avLst/>
          </a:prstGeom>
        </p:spPr>
      </p:pic>
      <p:pic>
        <p:nvPicPr>
          <p:cNvPr id="29" name="Picture 27">
            <a:extLst>
              <a:ext uri="{FF2B5EF4-FFF2-40B4-BE49-F238E27FC236}">
                <a16:creationId xmlns:a16="http://schemas.microsoft.com/office/drawing/2014/main" id="{DE1AA96F-71F2-594E-BB12-ED62C6B355C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3860443" y="4044195"/>
            <a:ext cx="457200" cy="4572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4D4F128-3A7B-3B43-A020-368F9DD1BC6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5476109" y="4044195"/>
            <a:ext cx="457200" cy="4572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7C55F91-FF59-8A4C-990D-B77FB59265E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>
          <a:xfrm>
            <a:off x="7132160" y="1551121"/>
            <a:ext cx="457200" cy="4572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53F4606-2113-1F40-9BD6-5648D4FE07C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5478200" y="2744060"/>
            <a:ext cx="457200" cy="4572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47477CD-1914-5549-B8F7-2CC7EFB9C75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7130964" y="4044195"/>
            <a:ext cx="457200" cy="457200"/>
          </a:xfrm>
          <a:prstGeom prst="rect">
            <a:avLst/>
          </a:prstGeom>
        </p:spPr>
      </p:pic>
      <p:pic>
        <p:nvPicPr>
          <p:cNvPr id="34" name="Picture 40">
            <a:extLst>
              <a:ext uri="{FF2B5EF4-FFF2-40B4-BE49-F238E27FC236}">
                <a16:creationId xmlns:a16="http://schemas.microsoft.com/office/drawing/2014/main" id="{ED71F5FA-B3BA-1442-9CD6-B24013A4F50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>
          <a:xfrm>
            <a:off x="8877261" y="1551121"/>
            <a:ext cx="457200" cy="457200"/>
          </a:xfrm>
          <a:prstGeom prst="rect">
            <a:avLst/>
          </a:prstGeom>
        </p:spPr>
      </p:pic>
      <p:pic>
        <p:nvPicPr>
          <p:cNvPr id="35" name="Picture 42">
            <a:extLst>
              <a:ext uri="{FF2B5EF4-FFF2-40B4-BE49-F238E27FC236}">
                <a16:creationId xmlns:a16="http://schemas.microsoft.com/office/drawing/2014/main" id="{9B8E4865-B278-7344-B896-A5991A900A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>
          <a:xfrm>
            <a:off x="7132011" y="2744060"/>
            <a:ext cx="457200" cy="457200"/>
          </a:xfrm>
          <a:prstGeom prst="rect">
            <a:avLst/>
          </a:prstGeom>
        </p:spPr>
      </p:pic>
      <p:pic>
        <p:nvPicPr>
          <p:cNvPr id="36" name="Picture 45">
            <a:extLst>
              <a:ext uri="{FF2B5EF4-FFF2-40B4-BE49-F238E27FC236}">
                <a16:creationId xmlns:a16="http://schemas.microsoft.com/office/drawing/2014/main" id="{57975694-6DAC-8B42-9B4C-6DF30ED0AAA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tretch>
            <a:fillRect/>
          </a:stretch>
        </p:blipFill>
        <p:spPr>
          <a:xfrm>
            <a:off x="8877261" y="4044195"/>
            <a:ext cx="457200" cy="4572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0D92E0FA-89F3-244E-9555-05D05CA8167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11603596" y="449125"/>
            <a:ext cx="457200" cy="457200"/>
          </a:xfrm>
          <a:prstGeom prst="rect">
            <a:avLst/>
          </a:prstGeom>
        </p:spPr>
      </p:pic>
      <p:pic>
        <p:nvPicPr>
          <p:cNvPr id="39" name="Picture 40">
            <a:extLst>
              <a:ext uri="{FF2B5EF4-FFF2-40B4-BE49-F238E27FC236}">
                <a16:creationId xmlns:a16="http://schemas.microsoft.com/office/drawing/2014/main" id="{4992EA3C-63B6-414D-BA51-9B7FBB40ECF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>
          <a:xfrm>
            <a:off x="10439058" y="155112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9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D69CA-6E36-E540-BC88-27FC5A01F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275698" cy="755650"/>
          </a:xfrm>
        </p:spPr>
        <p:txBody>
          <a:bodyPr/>
          <a:lstStyle/>
          <a:p>
            <a:r>
              <a:rPr lang="en-US" dirty="0">
                <a:solidFill>
                  <a:srgbClr val="69D1E4"/>
                </a:solidFill>
                <a:latin typeface="Arial" charset="0"/>
              </a:rPr>
              <a:t>Security Operations - SOC       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A788EE9-47F9-3B4D-9CAF-9AF8A3B44655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4627CCB-7D52-B741-9948-20B42A7F973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B36C36B-EE91-7748-9B45-BC87179DF72B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1C5F67-E808-A94A-B031-915F360F09B2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877D7E-AFCA-B14E-B946-42B6EE6983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50FE10-AFDA-834A-AA62-AD7242B093E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408E615-D0BD-F244-8510-18C68A5C9FE6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537109B-23E2-C543-9089-014F5076F42E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08F81BCB-DE15-6142-9796-A0848022A31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" name="TextBox 255">
            <a:extLst>
              <a:ext uri="{FF2B5EF4-FFF2-40B4-BE49-F238E27FC236}">
                <a16:creationId xmlns:a16="http://schemas.microsoft.com/office/drawing/2014/main" id="{D76CA1FB-260D-F54F-82B6-3C2E6C99D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3673" y="3029923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FortiSIEM</a:t>
            </a:r>
            <a:endParaRPr lang="en-US" sz="1100">
              <a:cs typeface="Helvetica 55 Roman" charset="0"/>
            </a:endParaRPr>
          </a:p>
        </p:txBody>
      </p:sp>
      <p:pic>
        <p:nvPicPr>
          <p:cNvPr id="15" name="Picture 159">
            <a:extLst>
              <a:ext uri="{FF2B5EF4-FFF2-40B4-BE49-F238E27FC236}">
                <a16:creationId xmlns:a16="http://schemas.microsoft.com/office/drawing/2014/main" id="{24001D88-9726-C540-A223-828985EE9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703837" y="2935986"/>
            <a:ext cx="457200" cy="457200"/>
          </a:xfrm>
          <a:prstGeom prst="rect">
            <a:avLst/>
          </a:prstGeom>
        </p:spPr>
      </p:pic>
      <p:sp>
        <p:nvSpPr>
          <p:cNvPr id="16" name="TextBox 255">
            <a:extLst>
              <a:ext uri="{FF2B5EF4-FFF2-40B4-BE49-F238E27FC236}">
                <a16:creationId xmlns:a16="http://schemas.microsoft.com/office/drawing/2014/main" id="{49AE72D3-C6AA-904C-8EDA-B452ACFCE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8021" y="3915640"/>
            <a:ext cx="129657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FortiSOAR</a:t>
            </a:r>
            <a:endParaRPr lang="en-US" sz="1100">
              <a:cs typeface="Helvetica 55 Roman" charset="0"/>
            </a:endParaRPr>
          </a:p>
        </p:txBody>
      </p:sp>
      <p:pic>
        <p:nvPicPr>
          <p:cNvPr id="17" name="Picture 167">
            <a:extLst>
              <a:ext uri="{FF2B5EF4-FFF2-40B4-BE49-F238E27FC236}">
                <a16:creationId xmlns:a16="http://schemas.microsoft.com/office/drawing/2014/main" id="{0A82E875-9F24-3845-BD2D-338DE4D9B8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703837" y="3790235"/>
            <a:ext cx="457200" cy="457200"/>
          </a:xfrm>
          <a:prstGeom prst="rect">
            <a:avLst/>
          </a:prstGeom>
        </p:spPr>
      </p:pic>
      <p:sp>
        <p:nvSpPr>
          <p:cNvPr id="18" name="TextBox 255">
            <a:extLst>
              <a:ext uri="{FF2B5EF4-FFF2-40B4-BE49-F238E27FC236}">
                <a16:creationId xmlns:a16="http://schemas.microsoft.com/office/drawing/2014/main" id="{3063006A-6935-524C-AD66-5D410A7B4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402" y="2156719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FortiSandbox</a:t>
            </a:r>
            <a:endParaRPr lang="en-US" sz="1100">
              <a:cs typeface="Helvetica 55 Roman" charset="0"/>
            </a:endParaRPr>
          </a:p>
        </p:txBody>
      </p:sp>
      <p:pic>
        <p:nvPicPr>
          <p:cNvPr id="19" name="Picture 177">
            <a:extLst>
              <a:ext uri="{FF2B5EF4-FFF2-40B4-BE49-F238E27FC236}">
                <a16:creationId xmlns:a16="http://schemas.microsoft.com/office/drawing/2014/main" id="{3D78E297-2FA7-EB4C-9C72-68FCE8EAB1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03837" y="2030451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88">
            <a:extLst>
              <a:ext uri="{FF2B5EF4-FFF2-40B4-BE49-F238E27FC236}">
                <a16:creationId xmlns:a16="http://schemas.microsoft.com/office/drawing/2014/main" id="{5116B0B4-FA13-764E-B4C6-259A9A0D13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03837" y="1284465"/>
            <a:ext cx="457200" cy="457200"/>
          </a:xfrm>
          <a:prstGeom prst="rect">
            <a:avLst/>
          </a:prstGeom>
        </p:spPr>
      </p:pic>
      <p:sp>
        <p:nvSpPr>
          <p:cNvPr id="21" name="TextBox 212">
            <a:extLst>
              <a:ext uri="{FF2B5EF4-FFF2-40B4-BE49-F238E27FC236}">
                <a16:creationId xmlns:a16="http://schemas.microsoft.com/office/drawing/2014/main" id="{91C5A82A-7C36-8649-9807-F65207957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402" y="1395980"/>
            <a:ext cx="12754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FortiInsight</a:t>
            </a:r>
            <a:endParaRPr lang="en-US" sz="1100">
              <a:cs typeface="Helvetica 55 Roman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9545E8-FDA8-0743-AB88-4067BE118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43" y="387586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FortiEDR</a:t>
            </a:r>
            <a:endParaRPr lang="en-US" sz="1100">
              <a:cs typeface="Helvetica 55 Roman" charset="0"/>
            </a:endParaRPr>
          </a:p>
        </p:txBody>
      </p:sp>
      <p:pic>
        <p:nvPicPr>
          <p:cNvPr id="23" name="Picture 200">
            <a:extLst>
              <a:ext uri="{FF2B5EF4-FFF2-40B4-BE49-F238E27FC236}">
                <a16:creationId xmlns:a16="http://schemas.microsoft.com/office/drawing/2014/main" id="{6AA18EF2-B251-364A-9FEF-40AD91CE09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131262" y="3855455"/>
            <a:ext cx="457200" cy="457200"/>
          </a:xfrm>
          <a:prstGeom prst="rect">
            <a:avLst/>
          </a:prstGeom>
        </p:spPr>
      </p:pic>
      <p:sp>
        <p:nvSpPr>
          <p:cNvPr id="24" name="TextBox 3">
            <a:extLst>
              <a:ext uri="{FF2B5EF4-FFF2-40B4-BE49-F238E27FC236}">
                <a16:creationId xmlns:a16="http://schemas.microsoft.com/office/drawing/2014/main" id="{F236D0AB-0B0F-F74E-971B-E02277D1E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456" y="2191548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FortiNDR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25" name="Picture 95">
            <a:extLst>
              <a:ext uri="{FF2B5EF4-FFF2-40B4-BE49-F238E27FC236}">
                <a16:creationId xmlns:a16="http://schemas.microsoft.com/office/drawing/2014/main" id="{FEA76633-9B04-DE46-9AEF-989EC0A38E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140275" y="2165993"/>
            <a:ext cx="457200" cy="457200"/>
          </a:xfrm>
          <a:prstGeom prst="rect">
            <a:avLst/>
          </a:prstGeom>
        </p:spPr>
      </p:pic>
      <p:sp>
        <p:nvSpPr>
          <p:cNvPr id="26" name="TextBox 242">
            <a:extLst>
              <a:ext uri="{FF2B5EF4-FFF2-40B4-BE49-F238E27FC236}">
                <a16:creationId xmlns:a16="http://schemas.microsoft.com/office/drawing/2014/main" id="{839C547D-11C7-224A-8EEC-41A753317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413" y="303286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FortiDeceptor</a:t>
            </a:r>
            <a:endParaRPr lang="en-US" sz="1100">
              <a:cs typeface="Helvetica 55 Roman" charset="0"/>
            </a:endParaRPr>
          </a:p>
        </p:txBody>
      </p:sp>
      <p:pic>
        <p:nvPicPr>
          <p:cNvPr id="27" name="Picture 107">
            <a:extLst>
              <a:ext uri="{FF2B5EF4-FFF2-40B4-BE49-F238E27FC236}">
                <a16:creationId xmlns:a16="http://schemas.microsoft.com/office/drawing/2014/main" id="{B143C13C-DF4B-4246-8455-CEA001E6F1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2133964" y="2991172"/>
            <a:ext cx="457200" cy="457200"/>
          </a:xfrm>
          <a:prstGeom prst="rect">
            <a:avLst/>
          </a:prstGeom>
        </p:spPr>
      </p:pic>
      <p:sp>
        <p:nvSpPr>
          <p:cNvPr id="28" name="TextBox 3">
            <a:extLst>
              <a:ext uri="{FF2B5EF4-FFF2-40B4-BE49-F238E27FC236}">
                <a16:creationId xmlns:a16="http://schemas.microsoft.com/office/drawing/2014/main" id="{FCD90C2C-6830-DB4C-A886-37F6CE058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43" y="1399785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FortiAnalyzer</a:t>
            </a:r>
            <a:endParaRPr lang="en-US" sz="1100">
              <a:cs typeface="Helvetica 55 Roman" charset="0"/>
            </a:endParaRPr>
          </a:p>
        </p:txBody>
      </p:sp>
      <p:pic>
        <p:nvPicPr>
          <p:cNvPr id="29" name="Picture 95">
            <a:extLst>
              <a:ext uri="{FF2B5EF4-FFF2-40B4-BE49-F238E27FC236}">
                <a16:creationId xmlns:a16="http://schemas.microsoft.com/office/drawing/2014/main" id="{BD477716-7A02-A348-8868-0C02FDC9427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2140275" y="1330134"/>
            <a:ext cx="457200" cy="457200"/>
          </a:xfrm>
          <a:prstGeom prst="rect">
            <a:avLst/>
          </a:prstGeom>
        </p:spPr>
      </p:pic>
      <p:pic>
        <p:nvPicPr>
          <p:cNvPr id="30" name="Picture 177">
            <a:extLst>
              <a:ext uri="{FF2B5EF4-FFF2-40B4-BE49-F238E27FC236}">
                <a16:creationId xmlns:a16="http://schemas.microsoft.com/office/drawing/2014/main" id="{D362CB35-10B6-534C-A96D-6092240A2BD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5636573" y="2072198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01AB2525-BB10-BA4E-B36B-D74712ECD0F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60CC321-81F6-0245-8E32-073812D71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44" y="471187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FortiTester</a:t>
            </a:r>
            <a:endParaRPr lang="en-US" sz="1100">
              <a:cs typeface="Helvetica 55 Roman" charset="0"/>
            </a:endParaRPr>
          </a:p>
        </p:txBody>
      </p:sp>
      <p:pic>
        <p:nvPicPr>
          <p:cNvPr id="33" name="Picture 200">
            <a:extLst>
              <a:ext uri="{FF2B5EF4-FFF2-40B4-BE49-F238E27FC236}">
                <a16:creationId xmlns:a16="http://schemas.microsoft.com/office/drawing/2014/main" id="{A2BF99F7-BCF7-C444-8C4C-EFB928756C2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131262" y="4628023"/>
            <a:ext cx="457200" cy="4572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11A9C29-4D8D-59DC-0CEC-2BEE0A984FB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6191385" y="211496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7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0C37-AD07-C84F-B695-F09030E89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445515" cy="755650"/>
          </a:xfrm>
        </p:spPr>
        <p:txBody>
          <a:bodyPr/>
          <a:lstStyle/>
          <a:p>
            <a:r>
              <a:rPr lang="en-US" dirty="0">
                <a:solidFill>
                  <a:srgbClr val="69D1E4"/>
                </a:solidFill>
                <a:latin typeface="Arial" charset="0"/>
              </a:rPr>
              <a:t>Security Operations - SOC          </a:t>
            </a:r>
            <a:r>
              <a:rPr lang="en-US" sz="2400" dirty="0">
                <a:latin typeface="Arial" charset="0"/>
              </a:rPr>
              <a:t>Products 2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9E6E0D5-136F-A54E-BBB5-70E3C3BF9399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544705-1228-174C-A4EE-FCB8AD9C27D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A6139F7-8B2A-9C46-974F-F751C4AF049F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2B31702-9A5A-1947-B225-EE41AD971011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92617DC-B114-F340-84E9-1F156DDD6F3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C5B1FE-5460-E544-B788-0E693C3BC8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9239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256370-9D43-9A41-A4CB-8D2F2DD1439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A6880AF-FDB4-6840-BB8B-9BD952291CB7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C6CEA289-F6F1-2A45-BDCA-454B2154365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3">
            <a:extLst>
              <a:ext uri="{FF2B5EF4-FFF2-40B4-BE49-F238E27FC236}">
                <a16:creationId xmlns:a16="http://schemas.microsoft.com/office/drawing/2014/main" id="{F020C9E8-EEBF-8E47-820B-305AD68B2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1436561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FortiXDR</a:t>
            </a:r>
            <a:endParaRPr lang="en-US" sz="1100">
              <a:cs typeface="Helvetica 55 Roman" charset="0"/>
            </a:endParaRPr>
          </a:p>
        </p:txBody>
      </p:sp>
      <p:pic>
        <p:nvPicPr>
          <p:cNvPr id="14" name="Picture 203">
            <a:extLst>
              <a:ext uri="{FF2B5EF4-FFF2-40B4-BE49-F238E27FC236}">
                <a16:creationId xmlns:a16="http://schemas.microsoft.com/office/drawing/2014/main" id="{3EC1B143-64B2-0646-B80E-EBB352589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41314" y="1354144"/>
            <a:ext cx="457200" cy="457200"/>
          </a:xfrm>
          <a:prstGeom prst="rect">
            <a:avLst/>
          </a:prstGeom>
        </p:spPr>
      </p:pic>
      <p:pic>
        <p:nvPicPr>
          <p:cNvPr id="16" name="Picture 27">
            <a:extLst>
              <a:ext uri="{FF2B5EF4-FFF2-40B4-BE49-F238E27FC236}">
                <a16:creationId xmlns:a16="http://schemas.microsoft.com/office/drawing/2014/main" id="{5AE0BD43-1AE3-2C44-98A2-E359482B2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50678" y="3854271"/>
            <a:ext cx="457200" cy="457200"/>
          </a:xfrm>
          <a:prstGeom prst="rect">
            <a:avLst/>
          </a:prstGeom>
        </p:spPr>
      </p:pic>
      <p:sp>
        <p:nvSpPr>
          <p:cNvPr id="17" name="TextBox 3">
            <a:extLst>
              <a:ext uri="{FF2B5EF4-FFF2-40B4-BE49-F238E27FC236}">
                <a16:creationId xmlns:a16="http://schemas.microsoft.com/office/drawing/2014/main" id="{0A62128A-8F40-B44E-AB1A-4D75C7301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2202267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Security Monitoring</a:t>
            </a: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A9114C36-F77F-024D-B6BA-48510C259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2948434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Threat Detection &amp; Response</a:t>
            </a: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33207171-82C8-584D-A033-7C212129B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40" y="3815303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 Assessment</a:t>
            </a:r>
          </a:p>
        </p:txBody>
      </p:sp>
      <p:sp>
        <p:nvSpPr>
          <p:cNvPr id="20" name="TextBox 3">
            <a:extLst>
              <a:ext uri="{FF2B5EF4-FFF2-40B4-BE49-F238E27FC236}">
                <a16:creationId xmlns:a16="http://schemas.microsoft.com/office/drawing/2014/main" id="{D4424155-CC17-1643-969C-C8CE0E547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1345609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FortiGuard MDR Service</a:t>
            </a:r>
          </a:p>
        </p:txBody>
      </p:sp>
      <p:sp>
        <p:nvSpPr>
          <p:cNvPr id="21" name="TextBox 3">
            <a:extLst>
              <a:ext uri="{FF2B5EF4-FFF2-40B4-BE49-F238E27FC236}">
                <a16:creationId xmlns:a16="http://schemas.microsoft.com/office/drawing/2014/main" id="{B5442824-1A1D-124A-BC42-543444B3FC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2142439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FortiGuard IR Service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F37BC9AA-7DE2-8B43-85F1-E06D6B579A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50678" y="2135905"/>
            <a:ext cx="457200" cy="4572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9F63FD4-5E22-3B43-AE59-0CD67A37F5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668722" y="1296385"/>
            <a:ext cx="457200" cy="4572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75B33010-01CD-CA40-AC10-B6104DDC37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68722" y="2123700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9DA71256-4134-4441-986F-50E13423B84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8C6D181-7656-A340-ABC9-095FF48310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150678" y="2987403"/>
            <a:ext cx="457200" cy="457200"/>
          </a:xfrm>
          <a:prstGeom prst="rect">
            <a:avLst/>
          </a:prstGeom>
        </p:spPr>
      </p:pic>
      <p:sp>
        <p:nvSpPr>
          <p:cNvPr id="27" name="TextBox 3">
            <a:extLst>
              <a:ext uri="{FF2B5EF4-FFF2-40B4-BE49-F238E27FC236}">
                <a16:creationId xmlns:a16="http://schemas.microsoft.com/office/drawing/2014/main" id="{3EF6B16E-E8B9-034E-8F59-95DF09579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3002590"/>
            <a:ext cx="13465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 Scan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DC78881F-9448-0945-82AD-A9824A2FE9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668722" y="2994974"/>
            <a:ext cx="457200" cy="457200"/>
          </a:xfrm>
          <a:prstGeom prst="rect">
            <a:avLst/>
          </a:prstGeom>
        </p:spPr>
      </p:pic>
      <p:sp>
        <p:nvSpPr>
          <p:cNvPr id="31" name="TextBox 3">
            <a:extLst>
              <a:ext uri="{FF2B5EF4-FFF2-40B4-BE49-F238E27FC236}">
                <a16:creationId xmlns:a16="http://schemas.microsoft.com/office/drawing/2014/main" id="{788815DE-5FF2-C84F-A21F-38A123338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099" y="3815303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Print Spooler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70A39B00-3BA7-334F-B9E7-A76C79B71DF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4668722" y="381974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5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4D7A6-260F-0343-90AA-8C70AFD87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09492" cy="755650"/>
          </a:xfrm>
        </p:spPr>
        <p:txBody>
          <a:bodyPr/>
          <a:lstStyle/>
          <a:p>
            <a:r>
              <a:rPr lang="en-US" dirty="0">
                <a:solidFill>
                  <a:srgbClr val="69D1E4"/>
                </a:solidFill>
              </a:rPr>
              <a:t>Security Operations </a:t>
            </a:r>
            <a:r>
              <a:rPr lang="en-US" dirty="0">
                <a:solidFill>
                  <a:srgbClr val="69D1E4"/>
                </a:solidFill>
                <a:latin typeface="Arial" charset="0"/>
              </a:rPr>
              <a:t>- SOC</a:t>
            </a:r>
            <a:r>
              <a:rPr lang="en-US" dirty="0">
                <a:solidFill>
                  <a:srgbClr val="69D1E4"/>
                </a:solidFill>
              </a:rPr>
              <a:t>   </a:t>
            </a:r>
            <a:r>
              <a:rPr lang="en-US" sz="2400" dirty="0">
                <a:latin typeface="Arial" charset="0"/>
              </a:rPr>
              <a:t>Generic Technology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B2815B-60BF-874B-A266-BA7429DB4383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7835982-45CE-2849-B477-98655F14DE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FB90BD9-314A-1F49-BFA4-42CDC863C80A}"/>
              </a:ext>
            </a:extLst>
          </p:cNvPr>
          <p:cNvCxnSpPr/>
          <p:nvPr/>
        </p:nvCxnSpPr>
        <p:spPr bwMode="auto">
          <a:xfrm>
            <a:off x="44588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A8C142F-3D97-8046-BBA1-1320B50A581A}"/>
              </a:ext>
            </a:extLst>
          </p:cNvPr>
          <p:cNvCxnSpPr/>
          <p:nvPr/>
        </p:nvCxnSpPr>
        <p:spPr bwMode="auto">
          <a:xfrm>
            <a:off x="540601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AF6645A-3573-A045-9988-89932A43E16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CA330F1-45C5-F843-A3B8-BF1A5F1921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1A0DE35-6A98-E547-AF72-263555FA94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1F87857-3801-1540-ACC1-55683040693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4">
            <a:extLst>
              <a:ext uri="{FF2B5EF4-FFF2-40B4-BE49-F238E27FC236}">
                <a16:creationId xmlns:a16="http://schemas.microsoft.com/office/drawing/2014/main" id="{2A973133-4205-7E45-9B7C-487AF2018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1325695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Virtual Security Analyst</a:t>
            </a:r>
          </a:p>
        </p:txBody>
      </p:sp>
      <p:pic>
        <p:nvPicPr>
          <p:cNvPr id="13" name="Picture 22">
            <a:extLst>
              <a:ext uri="{FF2B5EF4-FFF2-40B4-BE49-F238E27FC236}">
                <a16:creationId xmlns:a16="http://schemas.microsoft.com/office/drawing/2014/main" id="{EF1D2442-8042-5B4E-8CA8-62E0B7817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28026" y="1344576"/>
            <a:ext cx="457200" cy="457200"/>
          </a:xfrm>
          <a:prstGeom prst="rect">
            <a:avLst/>
          </a:prstGeom>
        </p:spPr>
      </p:pic>
      <p:sp>
        <p:nvSpPr>
          <p:cNvPr id="14" name="TextBox 114">
            <a:extLst>
              <a:ext uri="{FF2B5EF4-FFF2-40B4-BE49-F238E27FC236}">
                <a16:creationId xmlns:a16="http://schemas.microsoft.com/office/drawing/2014/main" id="{D9B39CD0-9544-E549-BF5B-FBAF6A76D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226710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Detect</a:t>
            </a:r>
          </a:p>
        </p:txBody>
      </p:sp>
      <p:pic>
        <p:nvPicPr>
          <p:cNvPr id="15" name="Picture 30">
            <a:extLst>
              <a:ext uri="{FF2B5EF4-FFF2-40B4-BE49-F238E27FC236}">
                <a16:creationId xmlns:a16="http://schemas.microsoft.com/office/drawing/2014/main" id="{49AA3EEF-FDB0-AA4D-8751-7427091361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28026" y="2150847"/>
            <a:ext cx="457200" cy="457200"/>
          </a:xfrm>
          <a:prstGeom prst="rect">
            <a:avLst/>
          </a:prstGeom>
        </p:spPr>
      </p:pic>
      <p:sp>
        <p:nvSpPr>
          <p:cNvPr id="16" name="TextBox 114">
            <a:extLst>
              <a:ext uri="{FF2B5EF4-FFF2-40B4-BE49-F238E27FC236}">
                <a16:creationId xmlns:a16="http://schemas.microsoft.com/office/drawing/2014/main" id="{8A2B8013-A37D-BA44-B468-F2381CFA4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303922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Respond</a:t>
            </a:r>
          </a:p>
        </p:txBody>
      </p:sp>
      <p:pic>
        <p:nvPicPr>
          <p:cNvPr id="17" name="Picture 34">
            <a:extLst>
              <a:ext uri="{FF2B5EF4-FFF2-40B4-BE49-F238E27FC236}">
                <a16:creationId xmlns:a16="http://schemas.microsoft.com/office/drawing/2014/main" id="{3E9375B8-5CB9-C74E-ACFC-54A78E7A09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21756" y="2981361"/>
            <a:ext cx="457200" cy="457200"/>
          </a:xfrm>
          <a:prstGeom prst="rect">
            <a:avLst/>
          </a:prstGeom>
        </p:spPr>
      </p:pic>
      <p:pic>
        <p:nvPicPr>
          <p:cNvPr id="18" name="Picture 53">
            <a:extLst>
              <a:ext uri="{FF2B5EF4-FFF2-40B4-BE49-F238E27FC236}">
                <a16:creationId xmlns:a16="http://schemas.microsoft.com/office/drawing/2014/main" id="{CBE4A289-8C15-834F-AAED-369970D89B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29685" y="3833223"/>
            <a:ext cx="457200" cy="457200"/>
          </a:xfrm>
          <a:prstGeom prst="rect">
            <a:avLst/>
          </a:prstGeom>
        </p:spPr>
      </p:pic>
      <p:pic>
        <p:nvPicPr>
          <p:cNvPr id="19" name="Picture 55">
            <a:extLst>
              <a:ext uri="{FF2B5EF4-FFF2-40B4-BE49-F238E27FC236}">
                <a16:creationId xmlns:a16="http://schemas.microsoft.com/office/drawing/2014/main" id="{E9CACF1D-457E-DC44-AD40-9416C1DB54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57373" y="1315820"/>
            <a:ext cx="457200" cy="457200"/>
          </a:xfrm>
          <a:prstGeom prst="rect">
            <a:avLst/>
          </a:prstGeom>
        </p:spPr>
      </p:pic>
      <p:pic>
        <p:nvPicPr>
          <p:cNvPr id="20" name="Picture 57">
            <a:extLst>
              <a:ext uri="{FF2B5EF4-FFF2-40B4-BE49-F238E27FC236}">
                <a16:creationId xmlns:a16="http://schemas.microsoft.com/office/drawing/2014/main" id="{A2397AE4-6E22-C942-9E1F-B4E2DCCD34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661817" y="2101749"/>
            <a:ext cx="457200" cy="457200"/>
          </a:xfrm>
          <a:prstGeom prst="rect">
            <a:avLst/>
          </a:prstGeom>
        </p:spPr>
      </p:pic>
      <p:sp>
        <p:nvSpPr>
          <p:cNvPr id="21" name="TextBox 72">
            <a:extLst>
              <a:ext uri="{FF2B5EF4-FFF2-40B4-BE49-F238E27FC236}">
                <a16:creationId xmlns:a16="http://schemas.microsoft.com/office/drawing/2014/main" id="{78A559DE-6BDB-8A40-BE93-EEA265B7C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163" y="3811356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FortiResponder</a:t>
            </a:r>
            <a:endParaRPr lang="en-US" sz="1100">
              <a:cs typeface="Helvetica 55 Roman" charset="0"/>
            </a:endParaRPr>
          </a:p>
          <a:p>
            <a:pPr eaLnBrk="1" hangingPunct="1"/>
            <a:r>
              <a:rPr lang="en-US" sz="1100">
                <a:cs typeface="Helvetica 55 Roman" charset="0"/>
              </a:rPr>
              <a:t>Service</a:t>
            </a:r>
          </a:p>
        </p:txBody>
      </p:sp>
      <p:sp>
        <p:nvSpPr>
          <p:cNvPr id="22" name="TextBox 72">
            <a:extLst>
              <a:ext uri="{FF2B5EF4-FFF2-40B4-BE49-F238E27FC236}">
                <a16:creationId xmlns:a16="http://schemas.microsoft.com/office/drawing/2014/main" id="{6BE659F7-B97F-9E45-BAF6-8B0B6CE98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1233031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Managed Detection and Response</a:t>
            </a:r>
          </a:p>
        </p:txBody>
      </p:sp>
      <p:sp>
        <p:nvSpPr>
          <p:cNvPr id="23" name="TextBox 72">
            <a:extLst>
              <a:ext uri="{FF2B5EF4-FFF2-40B4-BE49-F238E27FC236}">
                <a16:creationId xmlns:a16="http://schemas.microsoft.com/office/drawing/2014/main" id="{F1FBC391-8ABB-C34C-8C48-77285E8EE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2035630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Incident Response Service</a:t>
            </a:r>
          </a:p>
        </p:txBody>
      </p:sp>
      <p:pic>
        <p:nvPicPr>
          <p:cNvPr id="24" name="Picture 5">
            <a:extLst>
              <a:ext uri="{FF2B5EF4-FFF2-40B4-BE49-F238E27FC236}">
                <a16:creationId xmlns:a16="http://schemas.microsoft.com/office/drawing/2014/main" id="{4CAB5321-0D09-7F4A-A664-0063238975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7292306" y="13198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26">
            <a:extLst>
              <a:ext uri="{FF2B5EF4-FFF2-40B4-BE49-F238E27FC236}">
                <a16:creationId xmlns:a16="http://schemas.microsoft.com/office/drawing/2014/main" id="{4641FFDC-F689-244A-BAD9-B51EA2DDD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1398939"/>
            <a:ext cx="1118063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>
                <a:cs typeface="Helvetica 55 Roman" charset="0"/>
              </a:rPr>
              <a:t>Client Security</a:t>
            </a:r>
          </a:p>
        </p:txBody>
      </p:sp>
      <p:sp>
        <p:nvSpPr>
          <p:cNvPr id="26" name="TextBox 114">
            <a:extLst>
              <a:ext uri="{FF2B5EF4-FFF2-40B4-BE49-F238E27FC236}">
                <a16:creationId xmlns:a16="http://schemas.microsoft.com/office/drawing/2014/main" id="{29B6ACCD-EA17-284A-81F4-54FD454AE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306611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NDR</a:t>
            </a:r>
          </a:p>
        </p:txBody>
      </p:sp>
      <p:sp>
        <p:nvSpPr>
          <p:cNvPr id="27" name="TextBox 114">
            <a:extLst>
              <a:ext uri="{FF2B5EF4-FFF2-40B4-BE49-F238E27FC236}">
                <a16:creationId xmlns:a16="http://schemas.microsoft.com/office/drawing/2014/main" id="{9AAB1B97-BF82-1E4E-8293-16A1D7BE3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826" y="3905872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XDR</a:t>
            </a:r>
          </a:p>
        </p:txBody>
      </p:sp>
      <p:pic>
        <p:nvPicPr>
          <p:cNvPr id="28" name="Picture 70">
            <a:extLst>
              <a:ext uri="{FF2B5EF4-FFF2-40B4-BE49-F238E27FC236}">
                <a16:creationId xmlns:a16="http://schemas.microsoft.com/office/drawing/2014/main" id="{43E8BDD7-2158-184D-90E3-6B8553BD274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657373" y="2943103"/>
            <a:ext cx="457200" cy="457200"/>
          </a:xfrm>
          <a:prstGeom prst="rect">
            <a:avLst/>
          </a:prstGeom>
        </p:spPr>
      </p:pic>
      <p:pic>
        <p:nvPicPr>
          <p:cNvPr id="29" name="Picture 74">
            <a:extLst>
              <a:ext uri="{FF2B5EF4-FFF2-40B4-BE49-F238E27FC236}">
                <a16:creationId xmlns:a16="http://schemas.microsoft.com/office/drawing/2014/main" id="{2AE26B8E-07D4-7B43-B9CE-991560FA9EE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4659666" y="3833223"/>
            <a:ext cx="457200" cy="4572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9BF7D26-57CD-3E44-BBFD-664339E2946B}"/>
              </a:ext>
            </a:extLst>
          </p:cNvPr>
          <p:cNvCxnSpPr/>
          <p:nvPr/>
        </p:nvCxnSpPr>
        <p:spPr bwMode="auto">
          <a:xfrm>
            <a:off x="7060387" y="113113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0973495-2B77-3E43-9BC8-731CD4E5B938}"/>
              </a:ext>
            </a:extLst>
          </p:cNvPr>
          <p:cNvCxnSpPr/>
          <p:nvPr/>
        </p:nvCxnSpPr>
        <p:spPr bwMode="auto">
          <a:xfrm>
            <a:off x="8007550" y="113113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AF0CF75D-E66F-BE4D-898F-C08E634234F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34" name="Graphic 33">
            <a:extLst>
              <a:ext uri="{FF2B5EF4-FFF2-40B4-BE49-F238E27FC236}">
                <a16:creationId xmlns:a16="http://schemas.microsoft.com/office/drawing/2014/main" id="{6B60C5DC-0253-454B-8A06-6999C1AB98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1603596" y="448068"/>
            <a:ext cx="457200" cy="457200"/>
          </a:xfrm>
          <a:prstGeom prst="rect">
            <a:avLst/>
          </a:prstGeom>
        </p:spPr>
      </p:pic>
      <p:sp>
        <p:nvSpPr>
          <p:cNvPr id="33" name="TextBox 72">
            <a:extLst>
              <a:ext uri="{FF2B5EF4-FFF2-40B4-BE49-F238E27FC236}">
                <a16:creationId xmlns:a16="http://schemas.microsoft.com/office/drawing/2014/main" id="{A231B463-8904-6D45-998C-219FCB592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2178532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Monitoring</a:t>
            </a:r>
          </a:p>
        </p:txBody>
      </p:sp>
      <p:pic>
        <p:nvPicPr>
          <p:cNvPr id="35" name="Picture 5">
            <a:extLst>
              <a:ext uri="{FF2B5EF4-FFF2-40B4-BE49-F238E27FC236}">
                <a16:creationId xmlns:a16="http://schemas.microsoft.com/office/drawing/2014/main" id="{3C3AC657-219E-9E4B-8B1D-71773E40F5A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 bwMode="auto">
          <a:xfrm>
            <a:off x="7292306" y="21167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72">
            <a:extLst>
              <a:ext uri="{FF2B5EF4-FFF2-40B4-BE49-F238E27FC236}">
                <a16:creationId xmlns:a16="http://schemas.microsoft.com/office/drawing/2014/main" id="{DE365A53-644B-6740-AC84-D6AB776F7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3027618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Investigate</a:t>
            </a:r>
          </a:p>
        </p:txBody>
      </p:sp>
      <p:pic>
        <p:nvPicPr>
          <p:cNvPr id="37" name="Picture 5">
            <a:extLst>
              <a:ext uri="{FF2B5EF4-FFF2-40B4-BE49-F238E27FC236}">
                <a16:creationId xmlns:a16="http://schemas.microsoft.com/office/drawing/2014/main" id="{8502685A-E463-9644-8528-A31B1C71E11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7292306" y="29658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72">
            <a:extLst>
              <a:ext uri="{FF2B5EF4-FFF2-40B4-BE49-F238E27FC236}">
                <a16:creationId xmlns:a16="http://schemas.microsoft.com/office/drawing/2014/main" id="{10F89AEB-B316-F748-8085-8FF383B93C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600" y="382445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Management and Tuning</a:t>
            </a:r>
          </a:p>
        </p:txBody>
      </p:sp>
      <p:pic>
        <p:nvPicPr>
          <p:cNvPr id="39" name="Picture 5">
            <a:extLst>
              <a:ext uri="{FF2B5EF4-FFF2-40B4-BE49-F238E27FC236}">
                <a16:creationId xmlns:a16="http://schemas.microsoft.com/office/drawing/2014/main" id="{80019D62-09F9-1544-B325-BFF7103F5AD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7292306" y="38279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51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70878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Network Operations             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F62D8F-9714-1846-BCB0-246D02D1A33E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A83F1B-B1A5-D44D-B265-EF65051F90FA}"/>
              </a:ext>
            </a:extLst>
          </p:cNvPr>
          <p:cNvCxnSpPr/>
          <p:nvPr/>
        </p:nvCxnSpPr>
        <p:spPr bwMode="auto">
          <a:xfrm>
            <a:off x="55276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B1B0FE-108E-F14D-9D4C-4F9947ED4721}"/>
              </a:ext>
            </a:extLst>
          </p:cNvPr>
          <p:cNvCxnSpPr/>
          <p:nvPr/>
        </p:nvCxnSpPr>
        <p:spPr bwMode="auto">
          <a:xfrm>
            <a:off x="459220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2A0E2B-DC61-D54F-A116-D0762A2913FF}"/>
              </a:ext>
            </a:extLst>
          </p:cNvPr>
          <p:cNvCxnSpPr/>
          <p:nvPr/>
        </p:nvCxnSpPr>
        <p:spPr bwMode="auto">
          <a:xfrm>
            <a:off x="299136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98">
            <a:extLst>
              <a:ext uri="{FF2B5EF4-FFF2-40B4-BE49-F238E27FC236}">
                <a16:creationId xmlns:a16="http://schemas.microsoft.com/office/drawing/2014/main" id="{5C81CF1B-9329-944D-A141-BDA2B812D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1954615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FortiAnalyzer</a:t>
            </a:r>
            <a:endParaRPr lang="en-US" sz="1100">
              <a:cs typeface="Helvetica 55 Roman" charset="0"/>
            </a:endParaRPr>
          </a:p>
        </p:txBody>
      </p:sp>
      <p:pic>
        <p:nvPicPr>
          <p:cNvPr id="22" name="Picture 301">
            <a:extLst>
              <a:ext uri="{FF2B5EF4-FFF2-40B4-BE49-F238E27FC236}">
                <a16:creationId xmlns:a16="http://schemas.microsoft.com/office/drawing/2014/main" id="{F05A40D7-62A0-C94F-9388-E939ECF8D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269599" y="1989006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73">
            <a:extLst>
              <a:ext uri="{FF2B5EF4-FFF2-40B4-BE49-F238E27FC236}">
                <a16:creationId xmlns:a16="http://schemas.microsoft.com/office/drawing/2014/main" id="{85C025E4-5814-504F-850A-CCB75890D2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1371422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FortiManager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302">
            <a:extLst>
              <a:ext uri="{FF2B5EF4-FFF2-40B4-BE49-F238E27FC236}">
                <a16:creationId xmlns:a16="http://schemas.microsoft.com/office/drawing/2014/main" id="{ACA12A80-B7E5-7D4C-B69E-E43849BB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253780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26" name="TextBox 302">
            <a:extLst>
              <a:ext uri="{FF2B5EF4-FFF2-40B4-BE49-F238E27FC236}">
                <a16:creationId xmlns:a16="http://schemas.microsoft.com/office/drawing/2014/main" id="{849F902C-70E1-1F49-97FB-DDDCCC764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4287387"/>
            <a:ext cx="105541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SD-WAN Orchestrator</a:t>
            </a:r>
            <a:endParaRPr lang="en-US" sz="1100">
              <a:cs typeface="Helvetica 55 Roman" charset="0"/>
            </a:endParaRPr>
          </a:p>
        </p:txBody>
      </p:sp>
      <p:sp>
        <p:nvSpPr>
          <p:cNvPr id="27" name="TextBox 242">
            <a:extLst>
              <a:ext uri="{FF2B5EF4-FFF2-40B4-BE49-F238E27FC236}">
                <a16:creationId xmlns:a16="http://schemas.microsoft.com/office/drawing/2014/main" id="{BF39E2CD-CC6E-2E49-BD8A-0F0AE54B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312100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FortiDeploy</a:t>
            </a:r>
            <a:endParaRPr lang="en-US" sz="1100">
              <a:cs typeface="Helvetica 55 Roman" charset="0"/>
            </a:endParaRPr>
          </a:p>
        </p:txBody>
      </p:sp>
      <p:pic>
        <p:nvPicPr>
          <p:cNvPr id="28" name="Picture 244">
            <a:extLst>
              <a:ext uri="{FF2B5EF4-FFF2-40B4-BE49-F238E27FC236}">
                <a16:creationId xmlns:a16="http://schemas.microsoft.com/office/drawing/2014/main" id="{02262C34-6F4F-0346-9C2E-F6F70E585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270597" y="31871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307">
            <a:extLst>
              <a:ext uri="{FF2B5EF4-FFF2-40B4-BE49-F238E27FC236}">
                <a16:creationId xmlns:a16="http://schemas.microsoft.com/office/drawing/2014/main" id="{566E5A18-C117-9841-9D7F-361FBDEE5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3704194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FortiPortal</a:t>
            </a:r>
            <a:endParaRPr lang="en-US" sz="1100">
              <a:cs typeface="Helvetica 55 Roman" charset="0"/>
            </a:endParaRPr>
          </a:p>
        </p:txBody>
      </p:sp>
      <p:pic>
        <p:nvPicPr>
          <p:cNvPr id="30" name="Picture 382">
            <a:extLst>
              <a:ext uri="{FF2B5EF4-FFF2-40B4-BE49-F238E27FC236}">
                <a16:creationId xmlns:a16="http://schemas.microsoft.com/office/drawing/2014/main" id="{547290D4-F97C-F54A-80C7-B4AAE1C083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2268541" y="376621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62">
            <a:extLst>
              <a:ext uri="{FF2B5EF4-FFF2-40B4-BE49-F238E27FC236}">
                <a16:creationId xmlns:a16="http://schemas.microsoft.com/office/drawing/2014/main" id="{9CA34311-B590-B041-A47D-27583F8EC4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269054" y="4349383"/>
            <a:ext cx="460286" cy="460286"/>
          </a:xfrm>
          <a:prstGeom prst="rect">
            <a:avLst/>
          </a:prstGeom>
        </p:spPr>
      </p:pic>
      <p:sp>
        <p:nvSpPr>
          <p:cNvPr id="32" name="TextBox 235">
            <a:extLst>
              <a:ext uri="{FF2B5EF4-FFF2-40B4-BE49-F238E27FC236}">
                <a16:creationId xmlns:a16="http://schemas.microsoft.com/office/drawing/2014/main" id="{AB50ED00-550A-7649-93B0-E2CA0D577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42" y="503986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FNDN</a:t>
            </a:r>
          </a:p>
        </p:txBody>
      </p:sp>
      <p:pic>
        <p:nvPicPr>
          <p:cNvPr id="33" name="Graphic 10">
            <a:extLst>
              <a:ext uri="{FF2B5EF4-FFF2-40B4-BE49-F238E27FC236}">
                <a16:creationId xmlns:a16="http://schemas.microsoft.com/office/drawing/2014/main" id="{3F8FC9CF-8310-D347-B6FB-A008094401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270597" y="4957282"/>
            <a:ext cx="457200" cy="457200"/>
          </a:xfrm>
          <a:prstGeom prst="rect">
            <a:avLst/>
          </a:prstGeom>
        </p:spPr>
      </p:pic>
      <p:pic>
        <p:nvPicPr>
          <p:cNvPr id="34" name="Picture 175">
            <a:extLst>
              <a:ext uri="{FF2B5EF4-FFF2-40B4-BE49-F238E27FC236}">
                <a16:creationId xmlns:a16="http://schemas.microsoft.com/office/drawing/2014/main" id="{CAFD6205-A486-CF4F-95A5-AC33208B9B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2268541" y="131568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73">
            <a:extLst>
              <a:ext uri="{FF2B5EF4-FFF2-40B4-BE49-F238E27FC236}">
                <a16:creationId xmlns:a16="http://schemas.microsoft.com/office/drawing/2014/main" id="{8DF49B15-033B-9442-A9BF-DD1088C38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138286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FortiMonitor</a:t>
            </a:r>
            <a:endParaRPr lang="en-US" sz="1100">
              <a:cs typeface="Helvetica 55 Roman" charset="0"/>
            </a:endParaRPr>
          </a:p>
        </p:txBody>
      </p:sp>
      <p:pic>
        <p:nvPicPr>
          <p:cNvPr id="36" name="Picture 175">
            <a:extLst>
              <a:ext uri="{FF2B5EF4-FFF2-40B4-BE49-F238E27FC236}">
                <a16:creationId xmlns:a16="http://schemas.microsoft.com/office/drawing/2014/main" id="{DDF23912-AF10-5746-8982-AB3169BD116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 bwMode="auto">
          <a:xfrm>
            <a:off x="4829977" y="1313458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173">
            <a:extLst>
              <a:ext uri="{FF2B5EF4-FFF2-40B4-BE49-F238E27FC236}">
                <a16:creationId xmlns:a16="http://schemas.microsoft.com/office/drawing/2014/main" id="{6B6B1CFC-9A3B-5246-96A1-40665CDF5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208554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FortiAIOps</a:t>
            </a:r>
            <a:endParaRPr lang="en-US" sz="1100">
              <a:cs typeface="Helvetica 55 Roman" charset="0"/>
            </a:endParaRPr>
          </a:p>
        </p:txBody>
      </p:sp>
      <p:sp>
        <p:nvSpPr>
          <p:cNvPr id="38" name="TextBox 173">
            <a:extLst>
              <a:ext uri="{FF2B5EF4-FFF2-40B4-BE49-F238E27FC236}">
                <a16:creationId xmlns:a16="http://schemas.microsoft.com/office/drawing/2014/main" id="{E9860561-F358-6F44-8CEF-B113706DC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269514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FortiGate Cloud</a:t>
            </a:r>
          </a:p>
        </p:txBody>
      </p:sp>
      <p:pic>
        <p:nvPicPr>
          <p:cNvPr id="39" name="Picture 244">
            <a:extLst>
              <a:ext uri="{FF2B5EF4-FFF2-40B4-BE49-F238E27FC236}">
                <a16:creationId xmlns:a16="http://schemas.microsoft.com/office/drawing/2014/main" id="{8980D409-F568-AF49-859D-4E8BF75857A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4848257" y="201590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44">
            <a:extLst>
              <a:ext uri="{FF2B5EF4-FFF2-40B4-BE49-F238E27FC236}">
                <a16:creationId xmlns:a16="http://schemas.microsoft.com/office/drawing/2014/main" id="{DFB0EFE5-9B0C-3649-852D-7447E5F4921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4848257" y="260914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44">
            <a:extLst>
              <a:ext uri="{FF2B5EF4-FFF2-40B4-BE49-F238E27FC236}">
                <a16:creationId xmlns:a16="http://schemas.microsoft.com/office/drawing/2014/main" id="{A58817AE-8CB7-354D-8E04-42DC226589B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4848257" y="32023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44">
            <a:extLst>
              <a:ext uri="{FF2B5EF4-FFF2-40B4-BE49-F238E27FC236}">
                <a16:creationId xmlns:a16="http://schemas.microsoft.com/office/drawing/2014/main" id="{4568256A-CE0E-0F4A-8631-7945C78DFFE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 bwMode="auto">
          <a:xfrm>
            <a:off x="4848257" y="37956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44">
            <a:extLst>
              <a:ext uri="{FF2B5EF4-FFF2-40B4-BE49-F238E27FC236}">
                <a16:creationId xmlns:a16="http://schemas.microsoft.com/office/drawing/2014/main" id="{7A5D0609-AE4B-9542-92CF-9AE6F8BD51B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4848257" y="438885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173">
            <a:extLst>
              <a:ext uri="{FF2B5EF4-FFF2-40B4-BE49-F238E27FC236}">
                <a16:creationId xmlns:a16="http://schemas.microsoft.com/office/drawing/2014/main" id="{86C7AEDF-251E-154C-A43F-EF8559999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445493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FortiExtender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48" name="TextBox 173">
            <a:extLst>
              <a:ext uri="{FF2B5EF4-FFF2-40B4-BE49-F238E27FC236}">
                <a16:creationId xmlns:a16="http://schemas.microsoft.com/office/drawing/2014/main" id="{285F38B1-13F7-FD40-A004-8FD41BE06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500702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FortiLAN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49" name="TextBox 173">
            <a:extLst>
              <a:ext uri="{FF2B5EF4-FFF2-40B4-BE49-F238E27FC236}">
                <a16:creationId xmlns:a16="http://schemas.microsoft.com/office/drawing/2014/main" id="{E5BB006E-40FB-B948-931F-852ECFC8A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386737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FAZ Cloud</a:t>
            </a:r>
          </a:p>
        </p:txBody>
      </p:sp>
      <p:sp>
        <p:nvSpPr>
          <p:cNvPr id="50" name="TextBox 173">
            <a:extLst>
              <a:ext uri="{FF2B5EF4-FFF2-40B4-BE49-F238E27FC236}">
                <a16:creationId xmlns:a16="http://schemas.microsoft.com/office/drawing/2014/main" id="{E2DE1870-9C03-5545-A5DB-EED6DDA7A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414" y="328191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FMG Cloud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/>
          <p:nvPr/>
        </p:nvCxnSpPr>
        <p:spPr bwMode="auto">
          <a:xfrm>
            <a:off x="7997271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A8B5B4F-137E-294E-931A-C5BE64547545}"/>
              </a:ext>
            </a:extLst>
          </p:cNvPr>
          <p:cNvCxnSpPr/>
          <p:nvPr/>
        </p:nvCxnSpPr>
        <p:spPr bwMode="auto">
          <a:xfrm>
            <a:off x="706180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53" name="Graphic 52">
            <a:extLst>
              <a:ext uri="{FF2B5EF4-FFF2-40B4-BE49-F238E27FC236}">
                <a16:creationId xmlns:a16="http://schemas.microsoft.com/office/drawing/2014/main" id="{840DB70F-7BF0-1C4A-9A67-152C696F68E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12BF55-CD22-BE4E-BBB3-C7142AEBC47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2267836" y="2593489"/>
            <a:ext cx="457200" cy="4572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5EE3EE0-EE0C-FF33-B5DA-78BD18EFBC2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4827770" y="494755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5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FEC030A-8DCF-034E-8649-6187D408FA8F}"/>
              </a:ext>
            </a:extLst>
          </p:cNvPr>
          <p:cNvCxnSpPr>
            <a:cxnSpLocks/>
          </p:cNvCxnSpPr>
          <p:nvPr/>
        </p:nvCxnSpPr>
        <p:spPr bwMode="auto">
          <a:xfrm>
            <a:off x="7184322" y="1131980"/>
            <a:ext cx="0" cy="4955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BDE8B8C4-1CAF-1149-9F78-F4E02ECC6BE2}"/>
              </a:ext>
            </a:extLst>
          </p:cNvPr>
          <p:cNvCxnSpPr>
            <a:cxnSpLocks/>
          </p:cNvCxnSpPr>
          <p:nvPr/>
        </p:nvCxnSpPr>
        <p:spPr bwMode="auto">
          <a:xfrm>
            <a:off x="4182271" y="1925243"/>
            <a:ext cx="0" cy="470187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8786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Network Operations                </a:t>
            </a:r>
            <a:r>
              <a:rPr lang="en-US" sz="2400" dirty="0">
                <a:latin typeface="Arial" charset="0"/>
              </a:rPr>
              <a:t>Assets &amp; Accounts / Cloud Management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>
            <a:cxnSpLocks/>
          </p:cNvCxnSpPr>
          <p:nvPr/>
        </p:nvCxnSpPr>
        <p:spPr bwMode="auto">
          <a:xfrm flipH="1">
            <a:off x="5000047" y="1146970"/>
            <a:ext cx="9540" cy="548014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4EBAFA19-11A2-A742-B4EC-CD548A11E4DB}"/>
              </a:ext>
            </a:extLst>
          </p:cNvPr>
          <p:cNvCxnSpPr>
            <a:cxnSpLocks/>
          </p:cNvCxnSpPr>
          <p:nvPr/>
        </p:nvCxnSpPr>
        <p:spPr bwMode="auto">
          <a:xfrm>
            <a:off x="6285983" y="1156144"/>
            <a:ext cx="0" cy="4934392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9" name="TextBox 298">
            <a:extLst>
              <a:ext uri="{FF2B5EF4-FFF2-40B4-BE49-F238E27FC236}">
                <a16:creationId xmlns:a16="http://schemas.microsoft.com/office/drawing/2014/main" id="{9869EF5A-2BAE-8E4E-805A-D8ECDAE3A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1422373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endParaRPr lang="en-US" sz="1100">
              <a:cs typeface="Helvetica 55 Roman" charset="0"/>
            </a:endParaRPr>
          </a:p>
        </p:txBody>
      </p:sp>
      <p:sp>
        <p:nvSpPr>
          <p:cNvPr id="50" name="TextBox 298">
            <a:extLst>
              <a:ext uri="{FF2B5EF4-FFF2-40B4-BE49-F238E27FC236}">
                <a16:creationId xmlns:a16="http://schemas.microsoft.com/office/drawing/2014/main" id="{6E76AA11-DE37-E946-B52F-4136CEB41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1987810"/>
            <a:ext cx="131426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FortiCloud</a:t>
            </a:r>
            <a:r>
              <a:rPr lang="en-US" sz="1100">
                <a:cs typeface="Helvetica 55 Roman" charset="0"/>
              </a:rPr>
              <a:t> Premium*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F4B787B-9532-2D4C-B10E-0B2E374B4DDB}"/>
              </a:ext>
            </a:extLst>
          </p:cNvPr>
          <p:cNvCxnSpPr>
            <a:cxnSpLocks/>
          </p:cNvCxnSpPr>
          <p:nvPr/>
        </p:nvCxnSpPr>
        <p:spPr bwMode="auto">
          <a:xfrm>
            <a:off x="2771489" y="1160033"/>
            <a:ext cx="0" cy="5432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8" name="Picture 183">
            <a:extLst>
              <a:ext uri="{FF2B5EF4-FFF2-40B4-BE49-F238E27FC236}">
                <a16:creationId xmlns:a16="http://schemas.microsoft.com/office/drawing/2014/main" id="{EC5533DA-3A12-AC4F-AD1C-A0EBC0727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76140" y="1369364"/>
            <a:ext cx="456615" cy="456615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ED1506F-93BD-DD40-9453-A07103BA1757}"/>
              </a:ext>
            </a:extLst>
          </p:cNvPr>
          <p:cNvCxnSpPr>
            <a:cxnSpLocks/>
          </p:cNvCxnSpPr>
          <p:nvPr/>
        </p:nvCxnSpPr>
        <p:spPr bwMode="auto">
          <a:xfrm>
            <a:off x="1860999" y="1156144"/>
            <a:ext cx="0" cy="49460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TextBox 298">
            <a:extLst>
              <a:ext uri="{FF2B5EF4-FFF2-40B4-BE49-F238E27FC236}">
                <a16:creationId xmlns:a16="http://schemas.microsoft.com/office/drawing/2014/main" id="{06309A11-7798-E74D-BE79-8DF76D9B2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11" y="3267039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Assets &amp; Accounts</a:t>
            </a:r>
          </a:p>
        </p:txBody>
      </p:sp>
      <p:pic>
        <p:nvPicPr>
          <p:cNvPr id="63" name="Picture 57">
            <a:extLst>
              <a:ext uri="{FF2B5EF4-FFF2-40B4-BE49-F238E27FC236}">
                <a16:creationId xmlns:a16="http://schemas.microsoft.com/office/drawing/2014/main" id="{96A70615-F03B-1640-BD6C-0E63C3F4FE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092698" y="37406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7">
            <a:extLst>
              <a:ext uri="{FF2B5EF4-FFF2-40B4-BE49-F238E27FC236}">
                <a16:creationId xmlns:a16="http://schemas.microsoft.com/office/drawing/2014/main" id="{3E46EDEC-07F2-D546-B571-32F741A267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2076372" y="437921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183">
            <a:extLst>
              <a:ext uri="{FF2B5EF4-FFF2-40B4-BE49-F238E27FC236}">
                <a16:creationId xmlns:a16="http://schemas.microsoft.com/office/drawing/2014/main" id="{18A2731A-6854-A042-AD09-046D254AC3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362852" y="5570749"/>
            <a:ext cx="456615" cy="456615"/>
          </a:xfrm>
          <a:prstGeom prst="rect">
            <a:avLst/>
          </a:prstGeom>
        </p:spPr>
      </p:pic>
      <p:pic>
        <p:nvPicPr>
          <p:cNvPr id="93" name="Picture 183">
            <a:extLst>
              <a:ext uri="{FF2B5EF4-FFF2-40B4-BE49-F238E27FC236}">
                <a16:creationId xmlns:a16="http://schemas.microsoft.com/office/drawing/2014/main" id="{420B3E03-2B24-ED46-843F-539A76D507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362852" y="2048290"/>
            <a:ext cx="456615" cy="456615"/>
          </a:xfrm>
          <a:prstGeom prst="rect">
            <a:avLst/>
          </a:prstGeom>
        </p:spPr>
      </p:pic>
      <p:pic>
        <p:nvPicPr>
          <p:cNvPr id="94" name="Picture 183">
            <a:extLst>
              <a:ext uri="{FF2B5EF4-FFF2-40B4-BE49-F238E27FC236}">
                <a16:creationId xmlns:a16="http://schemas.microsoft.com/office/drawing/2014/main" id="{08B907F0-F0A3-CE45-906B-59335ADF5B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362852" y="2635624"/>
            <a:ext cx="456615" cy="456615"/>
          </a:xfrm>
          <a:prstGeom prst="rect">
            <a:avLst/>
          </a:prstGeom>
        </p:spPr>
      </p:pic>
      <p:pic>
        <p:nvPicPr>
          <p:cNvPr id="97" name="Picture 183">
            <a:extLst>
              <a:ext uri="{FF2B5EF4-FFF2-40B4-BE49-F238E27FC236}">
                <a16:creationId xmlns:a16="http://schemas.microsoft.com/office/drawing/2014/main" id="{C70D4DDF-8CC6-D944-A637-839EBFDD96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362852" y="4983674"/>
            <a:ext cx="456615" cy="456615"/>
          </a:xfrm>
          <a:prstGeom prst="rect">
            <a:avLst/>
          </a:prstGeom>
        </p:spPr>
      </p:pic>
      <p:sp>
        <p:nvSpPr>
          <p:cNvPr id="104" name="TextBox 298">
            <a:extLst>
              <a:ext uri="{FF2B5EF4-FFF2-40B4-BE49-F238E27FC236}">
                <a16:creationId xmlns:a16="http://schemas.microsoft.com/office/drawing/2014/main" id="{C952CDED-A8CC-474C-815F-4DE3152DB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837" y="1397172"/>
            <a:ext cx="1770902" cy="27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Cloud Management</a:t>
            </a:r>
          </a:p>
        </p:txBody>
      </p:sp>
      <p:sp>
        <p:nvSpPr>
          <p:cNvPr id="105" name="TextBox 298">
            <a:extLst>
              <a:ext uri="{FF2B5EF4-FFF2-40B4-BE49-F238E27FC236}">
                <a16:creationId xmlns:a16="http://schemas.microsoft.com/office/drawing/2014/main" id="{B01DEAAD-1FA1-7046-8701-F89CE0AC5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385241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Asset Management</a:t>
            </a:r>
          </a:p>
        </p:txBody>
      </p:sp>
      <p:sp>
        <p:nvSpPr>
          <p:cNvPr id="106" name="TextBox 298">
            <a:extLst>
              <a:ext uri="{FF2B5EF4-FFF2-40B4-BE49-F238E27FC236}">
                <a16:creationId xmlns:a16="http://schemas.microsoft.com/office/drawing/2014/main" id="{40C2B9E4-CF72-6841-A55B-C3B7C957B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4465287"/>
            <a:ext cx="1521486" cy="2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IAM</a:t>
            </a:r>
          </a:p>
        </p:txBody>
      </p:sp>
      <p:sp>
        <p:nvSpPr>
          <p:cNvPr id="107" name="TextBox 298">
            <a:extLst>
              <a:ext uri="{FF2B5EF4-FFF2-40B4-BE49-F238E27FC236}">
                <a16:creationId xmlns:a16="http://schemas.microsoft.com/office/drawing/2014/main" id="{027FA6D0-1FF1-7D41-9F03-2CB59EC23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4946787"/>
            <a:ext cx="109979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 Cloud</a:t>
            </a:r>
          </a:p>
        </p:txBody>
      </p:sp>
      <p:sp>
        <p:nvSpPr>
          <p:cNvPr id="108" name="TextBox 298">
            <a:extLst>
              <a:ext uri="{FF2B5EF4-FFF2-40B4-BE49-F238E27FC236}">
                <a16:creationId xmlns:a16="http://schemas.microsoft.com/office/drawing/2014/main" id="{A07543D1-D165-7747-A697-4227E4329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1998936"/>
            <a:ext cx="131201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09" name="TextBox 298">
            <a:extLst>
              <a:ext uri="{FF2B5EF4-FFF2-40B4-BE49-F238E27FC236}">
                <a16:creationId xmlns:a16="http://schemas.microsoft.com/office/drawing/2014/main" id="{1108DA32-45D8-154B-A8A3-D23D0FD0B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2588526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FortiAnalyzer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2" name="TextBox 298">
            <a:extLst>
              <a:ext uri="{FF2B5EF4-FFF2-40B4-BE49-F238E27FC236}">
                <a16:creationId xmlns:a16="http://schemas.microsoft.com/office/drawing/2014/main" id="{E09A0549-D1E5-4642-971D-54CA2AC2C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5537517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FortiManager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113" name="TextBox 298">
            <a:extLst>
              <a:ext uri="{FF2B5EF4-FFF2-40B4-BE49-F238E27FC236}">
                <a16:creationId xmlns:a16="http://schemas.microsoft.com/office/drawing/2014/main" id="{BD689860-93F1-7C45-8D61-00DF6A8F8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86" y="3781836"/>
            <a:ext cx="118732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FortiClient Cloud</a:t>
            </a:r>
          </a:p>
        </p:txBody>
      </p:sp>
      <p:pic>
        <p:nvPicPr>
          <p:cNvPr id="96" name="Graphic 95">
            <a:extLst>
              <a:ext uri="{FF2B5EF4-FFF2-40B4-BE49-F238E27FC236}">
                <a16:creationId xmlns:a16="http://schemas.microsoft.com/office/drawing/2014/main" id="{DF48BFAB-E4BD-CA44-A6D8-612BF5368F6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065169" y="1977912"/>
            <a:ext cx="457200" cy="457200"/>
          </a:xfrm>
          <a:prstGeom prst="rect">
            <a:avLst/>
          </a:prstGeom>
        </p:spPr>
      </p:pic>
      <p:pic>
        <p:nvPicPr>
          <p:cNvPr id="100" name="Graphic 99">
            <a:extLst>
              <a:ext uri="{FF2B5EF4-FFF2-40B4-BE49-F238E27FC236}">
                <a16:creationId xmlns:a16="http://schemas.microsoft.com/office/drawing/2014/main" id="{EE27E5E0-D94A-2E4F-948C-2526727FBB8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117" name="Picture 183">
            <a:extLst>
              <a:ext uri="{FF2B5EF4-FFF2-40B4-BE49-F238E27FC236}">
                <a16:creationId xmlns:a16="http://schemas.microsoft.com/office/drawing/2014/main" id="{9CB25E15-8FE4-214F-8D85-6303BE52289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6473010" y="1984266"/>
            <a:ext cx="456615" cy="456615"/>
          </a:xfrm>
          <a:prstGeom prst="rect">
            <a:avLst/>
          </a:prstGeom>
        </p:spPr>
      </p:pic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5048BF6-57CD-C448-89CC-4B644EB598BE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537" y="6078893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9" name="TextBox 298">
            <a:extLst>
              <a:ext uri="{FF2B5EF4-FFF2-40B4-BE49-F238E27FC236}">
                <a16:creationId xmlns:a16="http://schemas.microsoft.com/office/drawing/2014/main" id="{A0E86848-9AB7-6146-B7EE-EACBA43DE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0058" y="1989007"/>
            <a:ext cx="12584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FortiMonitor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25" name="TextBox 60">
            <a:extLst>
              <a:ext uri="{FF2B5EF4-FFF2-40B4-BE49-F238E27FC236}">
                <a16:creationId xmlns:a16="http://schemas.microsoft.com/office/drawing/2014/main" id="{988453C5-2D10-5044-9D2D-BE5A85620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5541" y="4358048"/>
            <a:ext cx="10580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FortiLAN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4168CC2-575E-FE5F-8C44-77B601F431A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365277" y="3810804"/>
            <a:ext cx="457200" cy="457200"/>
          </a:xfrm>
          <a:prstGeom prst="rect">
            <a:avLst/>
          </a:prstGeom>
        </p:spPr>
      </p:pic>
      <p:sp>
        <p:nvSpPr>
          <p:cNvPr id="129" name="TextBox 298">
            <a:extLst>
              <a:ext uri="{FF2B5EF4-FFF2-40B4-BE49-F238E27FC236}">
                <a16:creationId xmlns:a16="http://schemas.microsoft.com/office/drawing/2014/main" id="{5BBA609D-EA74-F2DD-14E3-3D8270504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5020543"/>
            <a:ext cx="1521486" cy="2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Flex VM</a:t>
            </a:r>
          </a:p>
        </p:txBody>
      </p:sp>
      <p:sp>
        <p:nvSpPr>
          <p:cNvPr id="130" name="TextBox 298">
            <a:extLst>
              <a:ext uri="{FF2B5EF4-FFF2-40B4-BE49-F238E27FC236}">
                <a16:creationId xmlns:a16="http://schemas.microsoft.com/office/drawing/2014/main" id="{5971CBEF-E940-4FDE-078A-0ED1D1E01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615" y="5601923"/>
            <a:ext cx="1521486" cy="2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ELA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742A64A1-0A3B-72B2-D263-67BFAFD1D7A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4341856" y="4367802"/>
            <a:ext cx="457200" cy="457200"/>
          </a:xfrm>
          <a:prstGeom prst="rect">
            <a:avLst/>
          </a:prstGeom>
        </p:spPr>
      </p:pic>
      <p:pic>
        <p:nvPicPr>
          <p:cNvPr id="88" name="Picture 183">
            <a:extLst>
              <a:ext uri="{FF2B5EF4-FFF2-40B4-BE49-F238E27FC236}">
                <a16:creationId xmlns:a16="http://schemas.microsoft.com/office/drawing/2014/main" id="{B8C1AF1D-CEEA-6AD5-4BF1-10B0EF54346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4353480" y="3182030"/>
            <a:ext cx="456615" cy="456615"/>
          </a:xfrm>
          <a:prstGeom prst="rect">
            <a:avLst/>
          </a:prstGeom>
        </p:spPr>
      </p:pic>
      <p:sp>
        <p:nvSpPr>
          <p:cNvPr id="95" name="TextBox 298">
            <a:extLst>
              <a:ext uri="{FF2B5EF4-FFF2-40B4-BE49-F238E27FC236}">
                <a16:creationId xmlns:a16="http://schemas.microsoft.com/office/drawing/2014/main" id="{063AC60B-2679-0B2A-9F4D-3A2BFA875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528" y="3243889"/>
            <a:ext cx="131201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FortiSOAR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52" name="Picture 57">
            <a:extLst>
              <a:ext uri="{FF2B5EF4-FFF2-40B4-BE49-F238E27FC236}">
                <a16:creationId xmlns:a16="http://schemas.microsoft.com/office/drawing/2014/main" id="{567C2262-F520-23F1-E4BF-F8F285D14FD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/>
        </p:blipFill>
        <p:spPr bwMode="auto">
          <a:xfrm>
            <a:off x="2055352" y="49572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7">
            <a:extLst>
              <a:ext uri="{FF2B5EF4-FFF2-40B4-BE49-F238E27FC236}">
                <a16:creationId xmlns:a16="http://schemas.microsoft.com/office/drawing/2014/main" id="{F8533E78-0D5B-2E39-5752-376779E2514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rcRect/>
          <a:stretch/>
        </p:blipFill>
        <p:spPr bwMode="auto">
          <a:xfrm>
            <a:off x="2044841" y="555637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367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708789" cy="755650"/>
          </a:xfrm>
        </p:spPr>
        <p:txBody>
          <a:bodyPr/>
          <a:lstStyle/>
          <a:p>
            <a:r>
              <a:rPr lang="en-US" dirty="0">
                <a:solidFill>
                  <a:srgbClr val="96B1C7"/>
                </a:solidFill>
                <a:latin typeface="Arial" charset="0"/>
              </a:rPr>
              <a:t>Network Operations          </a:t>
            </a:r>
            <a:r>
              <a:rPr lang="en-US" sz="2400" dirty="0">
                <a:latin typeface="Arial" charset="0"/>
              </a:rPr>
              <a:t>Operational Services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F62D8F-9714-1846-BCB0-246D02D1A33E}"/>
              </a:ext>
            </a:extLst>
          </p:cNvPr>
          <p:cNvCxnSpPr/>
          <p:nvPr/>
        </p:nvCxnSpPr>
        <p:spPr bwMode="auto">
          <a:xfrm>
            <a:off x="2052365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A83F1B-B1A5-D44D-B265-EF65051F90FA}"/>
              </a:ext>
            </a:extLst>
          </p:cNvPr>
          <p:cNvCxnSpPr/>
          <p:nvPr/>
        </p:nvCxnSpPr>
        <p:spPr bwMode="auto">
          <a:xfrm>
            <a:off x="542607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B1B0FE-108E-F14D-9D4C-4F9947ED4721}"/>
              </a:ext>
            </a:extLst>
          </p:cNvPr>
          <p:cNvCxnSpPr/>
          <p:nvPr/>
        </p:nvCxnSpPr>
        <p:spPr bwMode="auto">
          <a:xfrm>
            <a:off x="396113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2A0E2B-DC61-D54F-A116-D0762A2913FF}"/>
              </a:ext>
            </a:extLst>
          </p:cNvPr>
          <p:cNvCxnSpPr/>
          <p:nvPr/>
        </p:nvCxnSpPr>
        <p:spPr bwMode="auto">
          <a:xfrm>
            <a:off x="299136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137C16-BFE8-914A-8571-310AAA2DE626}"/>
              </a:ext>
            </a:extLst>
          </p:cNvPr>
          <p:cNvCxnSpPr/>
          <p:nvPr/>
        </p:nvCxnSpPr>
        <p:spPr bwMode="auto">
          <a:xfrm>
            <a:off x="7296231" y="114021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A8B5B4F-137E-294E-931A-C5BE64547545}"/>
              </a:ext>
            </a:extLst>
          </p:cNvPr>
          <p:cNvCxnSpPr/>
          <p:nvPr/>
        </p:nvCxnSpPr>
        <p:spPr bwMode="auto">
          <a:xfrm>
            <a:off x="6360760" y="114021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72">
            <a:extLst>
              <a:ext uri="{FF2B5EF4-FFF2-40B4-BE49-F238E27FC236}">
                <a16:creationId xmlns:a16="http://schemas.microsoft.com/office/drawing/2014/main" id="{D654463E-EA29-C544-947A-725372009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61" y="132411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Overlay Controller VPN</a:t>
            </a:r>
          </a:p>
        </p:txBody>
      </p:sp>
      <p:pic>
        <p:nvPicPr>
          <p:cNvPr id="54" name="Picture 50">
            <a:extLst>
              <a:ext uri="{FF2B5EF4-FFF2-40B4-BE49-F238E27FC236}">
                <a16:creationId xmlns:a16="http://schemas.microsoft.com/office/drawing/2014/main" id="{34D01040-B83F-BE46-BAC8-07E50D1A0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2288366" y="1330948"/>
            <a:ext cx="457200" cy="457200"/>
          </a:xfrm>
          <a:prstGeom prst="rect">
            <a:avLst/>
          </a:prstGeom>
        </p:spPr>
      </p:pic>
      <p:sp>
        <p:nvSpPr>
          <p:cNvPr id="55" name="TextBox 114">
            <a:extLst>
              <a:ext uri="{FF2B5EF4-FFF2-40B4-BE49-F238E27FC236}">
                <a16:creationId xmlns:a16="http://schemas.microsoft.com/office/drawing/2014/main" id="{C07B8D85-F1BF-0343-948E-8965F6EDC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2053859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Single Pane </a:t>
            </a:r>
            <a:endParaRPr lang="en-US" sz="1100">
              <a:cs typeface="Helvetica 55 Roman" charset="0"/>
            </a:endParaRPr>
          </a:p>
        </p:txBody>
      </p:sp>
      <p:sp>
        <p:nvSpPr>
          <p:cNvPr id="56" name="TextBox 114">
            <a:extLst>
              <a:ext uri="{FF2B5EF4-FFF2-40B4-BE49-F238E27FC236}">
                <a16:creationId xmlns:a16="http://schemas.microsoft.com/office/drawing/2014/main" id="{F4902899-8EBF-7D47-9FE3-6A7CA2866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265193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Orchestration</a:t>
            </a:r>
            <a:endParaRPr lang="en-US" sz="1100">
              <a:cs typeface="Helvetica 55 Roman" charset="0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94BEC185-32B5-F54E-845E-13CF410D2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3184834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AI-Enabled Analytics</a:t>
            </a:r>
            <a:endParaRPr lang="en-US" sz="1100">
              <a:cs typeface="Helvetica 55 Roman" charset="0"/>
            </a:endParaRPr>
          </a:p>
        </p:txBody>
      </p:sp>
      <p:pic>
        <p:nvPicPr>
          <p:cNvPr id="58" name="Picture 65">
            <a:extLst>
              <a:ext uri="{FF2B5EF4-FFF2-40B4-BE49-F238E27FC236}">
                <a16:creationId xmlns:a16="http://schemas.microsoft.com/office/drawing/2014/main" id="{5AE54DE0-FF6C-274F-A27D-F38DA66082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288545" y="3166154"/>
            <a:ext cx="452346" cy="452346"/>
          </a:xfrm>
          <a:prstGeom prst="rect">
            <a:avLst/>
          </a:prstGeom>
        </p:spPr>
      </p:pic>
      <p:pic>
        <p:nvPicPr>
          <p:cNvPr id="59" name="Picture 66">
            <a:extLst>
              <a:ext uri="{FF2B5EF4-FFF2-40B4-BE49-F238E27FC236}">
                <a16:creationId xmlns:a16="http://schemas.microsoft.com/office/drawing/2014/main" id="{528E12A4-71F0-DF45-88FD-049C06B8E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288366" y="2584207"/>
            <a:ext cx="457200" cy="457200"/>
          </a:xfrm>
          <a:prstGeom prst="rect">
            <a:avLst/>
          </a:prstGeom>
        </p:spPr>
      </p:pic>
      <p:pic>
        <p:nvPicPr>
          <p:cNvPr id="60" name="Picture 67">
            <a:extLst>
              <a:ext uri="{FF2B5EF4-FFF2-40B4-BE49-F238E27FC236}">
                <a16:creationId xmlns:a16="http://schemas.microsoft.com/office/drawing/2014/main" id="{2455E175-1148-6245-9FD2-8CBC22B7FE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282022" y="1982411"/>
            <a:ext cx="457200" cy="457200"/>
          </a:xfrm>
          <a:prstGeom prst="rect">
            <a:avLst/>
          </a:prstGeom>
        </p:spPr>
      </p:pic>
      <p:pic>
        <p:nvPicPr>
          <p:cNvPr id="61" name="Picture 68">
            <a:extLst>
              <a:ext uri="{FF2B5EF4-FFF2-40B4-BE49-F238E27FC236}">
                <a16:creationId xmlns:a16="http://schemas.microsoft.com/office/drawing/2014/main" id="{A97B81BF-B959-DE45-852C-581555D68D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3245594" y="3791453"/>
            <a:ext cx="457200" cy="457200"/>
          </a:xfrm>
          <a:prstGeom prst="rect">
            <a:avLst/>
          </a:prstGeom>
        </p:spPr>
      </p:pic>
      <p:sp>
        <p:nvSpPr>
          <p:cNvPr id="62" name="TextBox 114">
            <a:extLst>
              <a:ext uri="{FF2B5EF4-FFF2-40B4-BE49-F238E27FC236}">
                <a16:creationId xmlns:a16="http://schemas.microsoft.com/office/drawing/2014/main" id="{45735C3B-E0AA-F746-A170-EF775C75F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3755247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AI Network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Engines</a:t>
            </a:r>
          </a:p>
        </p:txBody>
      </p:sp>
      <p:pic>
        <p:nvPicPr>
          <p:cNvPr id="63" name="Picture 71">
            <a:extLst>
              <a:ext uri="{FF2B5EF4-FFF2-40B4-BE49-F238E27FC236}">
                <a16:creationId xmlns:a16="http://schemas.microsoft.com/office/drawing/2014/main" id="{B8E74882-8A11-884C-9C7F-E1779A25E36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3229806" y="4362564"/>
            <a:ext cx="457200" cy="457200"/>
          </a:xfrm>
          <a:prstGeom prst="rect">
            <a:avLst/>
          </a:prstGeom>
        </p:spPr>
      </p:pic>
      <p:sp>
        <p:nvSpPr>
          <p:cNvPr id="64" name="TextBox 114">
            <a:extLst>
              <a:ext uri="{FF2B5EF4-FFF2-40B4-BE49-F238E27FC236}">
                <a16:creationId xmlns:a16="http://schemas.microsoft.com/office/drawing/2014/main" id="{41F1AB47-CFCB-BA4F-8070-004AF937F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4358121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AI Security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Engines</a:t>
            </a:r>
          </a:p>
        </p:txBody>
      </p:sp>
      <p:pic>
        <p:nvPicPr>
          <p:cNvPr id="65" name="Picture 74">
            <a:extLst>
              <a:ext uri="{FF2B5EF4-FFF2-40B4-BE49-F238E27FC236}">
                <a16:creationId xmlns:a16="http://schemas.microsoft.com/office/drawing/2014/main" id="{46579DD6-F2FA-1C44-B24A-0254558C85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2288366" y="4940408"/>
            <a:ext cx="457200" cy="457200"/>
          </a:xfrm>
          <a:prstGeom prst="rect">
            <a:avLst/>
          </a:prstGeom>
        </p:spPr>
      </p:pic>
      <p:sp>
        <p:nvSpPr>
          <p:cNvPr id="66" name="TextBox 114">
            <a:extLst>
              <a:ext uri="{FF2B5EF4-FFF2-40B4-BE49-F238E27FC236}">
                <a16:creationId xmlns:a16="http://schemas.microsoft.com/office/drawing/2014/main" id="{57679F13-A3EC-7B46-99CE-D8AD4547F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76" y="4938186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Fabric Automation</a:t>
            </a:r>
            <a:endParaRPr lang="en-US" sz="1100">
              <a:cs typeface="Helvetica 55 Roman" charset="0"/>
            </a:endParaRPr>
          </a:p>
        </p:txBody>
      </p:sp>
      <p:pic>
        <p:nvPicPr>
          <p:cNvPr id="67" name="Picture 71">
            <a:extLst>
              <a:ext uri="{FF2B5EF4-FFF2-40B4-BE49-F238E27FC236}">
                <a16:creationId xmlns:a16="http://schemas.microsoft.com/office/drawing/2014/main" id="{05429CE4-D31D-F74C-9D90-734A96D5320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2294117" y="4362564"/>
            <a:ext cx="457200" cy="457200"/>
          </a:xfrm>
          <a:prstGeom prst="rect">
            <a:avLst/>
          </a:prstGeom>
        </p:spPr>
      </p:pic>
      <p:pic>
        <p:nvPicPr>
          <p:cNvPr id="71" name="Picture 68">
            <a:extLst>
              <a:ext uri="{FF2B5EF4-FFF2-40B4-BE49-F238E27FC236}">
                <a16:creationId xmlns:a16="http://schemas.microsoft.com/office/drawing/2014/main" id="{2732EE6E-7C0A-DF42-A665-0097BC38B8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2294117" y="3767155"/>
            <a:ext cx="457200" cy="457200"/>
          </a:xfrm>
          <a:prstGeom prst="rect">
            <a:avLst/>
          </a:prstGeom>
        </p:spPr>
      </p:pic>
      <p:pic>
        <p:nvPicPr>
          <p:cNvPr id="72" name="Picture 50">
            <a:extLst>
              <a:ext uri="{FF2B5EF4-FFF2-40B4-BE49-F238E27FC236}">
                <a16:creationId xmlns:a16="http://schemas.microsoft.com/office/drawing/2014/main" id="{F4C584F0-382B-3F41-855D-FB5DCB52E48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3249707" y="1355357"/>
            <a:ext cx="457200" cy="457200"/>
          </a:xfrm>
          <a:prstGeom prst="rect">
            <a:avLst/>
          </a:prstGeom>
        </p:spPr>
      </p:pic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36" name="Graphic 35">
            <a:extLst>
              <a:ext uri="{FF2B5EF4-FFF2-40B4-BE49-F238E27FC236}">
                <a16:creationId xmlns:a16="http://schemas.microsoft.com/office/drawing/2014/main" id="{3AAB70F7-F33D-C645-9FCE-BB69DF9E939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1603596" y="448222"/>
            <a:ext cx="457200" cy="457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8707DED-D4B4-894A-ABC9-E778D2355F4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5665810" y="1303751"/>
            <a:ext cx="457200" cy="457200"/>
          </a:xfrm>
          <a:prstGeom prst="rect">
            <a:avLst/>
          </a:prstGeom>
        </p:spPr>
      </p:pic>
      <p:sp>
        <p:nvSpPr>
          <p:cNvPr id="37" name="TextBox 72">
            <a:extLst>
              <a:ext uri="{FF2B5EF4-FFF2-40B4-BE49-F238E27FC236}">
                <a16:creationId xmlns:a16="http://schemas.microsoft.com/office/drawing/2014/main" id="{69B48858-DF8B-A649-AF16-1EF7EAD42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988" y="1324111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Multi-Cloud Poli</a:t>
            </a:r>
          </a:p>
        </p:txBody>
      </p:sp>
    </p:spTree>
    <p:extLst>
      <p:ext uri="{BB962C8B-B14F-4D97-AF65-F5344CB8AC3E}">
        <p14:creationId xmlns:p14="http://schemas.microsoft.com/office/powerpoint/2010/main" val="53880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384D0-95C8-BC49-939E-2217236E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875812" cy="755650"/>
          </a:xfrm>
        </p:spPr>
        <p:txBody>
          <a:bodyPr/>
          <a:lstStyle/>
          <a:p>
            <a:r>
              <a:rPr lang="en-US">
                <a:solidFill>
                  <a:srgbClr val="75787B"/>
                </a:solidFill>
                <a:latin typeface="Arial" charset="0"/>
              </a:rPr>
              <a:t>Automation</a:t>
            </a:r>
            <a:r>
              <a:rPr lang="en-US">
                <a:latin typeface="Arial" charset="0"/>
              </a:rPr>
              <a:t> </a:t>
            </a:r>
            <a:r>
              <a:rPr lang="en-US" sz="2400">
                <a:latin typeface="Arial" charset="0"/>
              </a:rPr>
              <a:t>Connector/DevOps/API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7B717D6-9CA6-1A48-890A-0D7A32C25908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662BE6-F032-454D-A018-6148B9FE91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DA0540A-BEA4-EA4B-A6E2-1AD534AEB3DF}"/>
              </a:ext>
            </a:extLst>
          </p:cNvPr>
          <p:cNvCxnSpPr/>
          <p:nvPr/>
        </p:nvCxnSpPr>
        <p:spPr bwMode="auto">
          <a:xfrm>
            <a:off x="507704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A95992-C51D-CC4C-869D-A333D8A1897A}"/>
              </a:ext>
            </a:extLst>
          </p:cNvPr>
          <p:cNvCxnSpPr/>
          <p:nvPr/>
        </p:nvCxnSpPr>
        <p:spPr bwMode="auto">
          <a:xfrm>
            <a:off x="602420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315E5B5-46DD-6D47-9E34-4422D0E8A7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2CBB62-D06A-0D4F-871F-65121E2270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9E6D31-EB89-8944-A0FE-6E5A243A57F7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AEB44B6-1F56-6542-BA97-3B8C516C5E3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60EC97F-FCDD-8844-95F8-A543007E47D9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AFB207-8ACD-1344-8069-3B1917BEA9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79">
            <a:extLst>
              <a:ext uri="{FF2B5EF4-FFF2-40B4-BE49-F238E27FC236}">
                <a16:creationId xmlns:a16="http://schemas.microsoft.com/office/drawing/2014/main" id="{EC7FFD2D-E635-F940-BE0B-19DA68F52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143074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Connector</a:t>
            </a:r>
          </a:p>
        </p:txBody>
      </p:sp>
      <p:sp>
        <p:nvSpPr>
          <p:cNvPr id="14" name="TextBox 180">
            <a:extLst>
              <a:ext uri="{FF2B5EF4-FFF2-40B4-BE49-F238E27FC236}">
                <a16:creationId xmlns:a16="http://schemas.microsoft.com/office/drawing/2014/main" id="{F4CA97F1-1444-954D-9451-0C8A3A7BC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21505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DevOps</a:t>
            </a:r>
          </a:p>
        </p:txBody>
      </p:sp>
      <p:sp>
        <p:nvSpPr>
          <p:cNvPr id="15" name="TextBox 181">
            <a:extLst>
              <a:ext uri="{FF2B5EF4-FFF2-40B4-BE49-F238E27FC236}">
                <a16:creationId xmlns:a16="http://schemas.microsoft.com/office/drawing/2014/main" id="{5529E4BC-A5F0-3643-8F75-44FD78A40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304314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Fabric API</a:t>
            </a:r>
          </a:p>
        </p:txBody>
      </p:sp>
      <p:sp>
        <p:nvSpPr>
          <p:cNvPr id="16" name="TextBox 179">
            <a:extLst>
              <a:ext uri="{FF2B5EF4-FFF2-40B4-BE49-F238E27FC236}">
                <a16:creationId xmlns:a16="http://schemas.microsoft.com/office/drawing/2014/main" id="{A3C4489A-908A-CF4B-AED2-A6E960F08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125" y="208128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Cloud</a:t>
            </a:r>
          </a:p>
          <a:p>
            <a:pPr eaLnBrk="1" hangingPunct="1"/>
            <a:r>
              <a:rPr lang="en-US" sz="900">
                <a:cs typeface="Helvetica 55 Roman" charset="0"/>
              </a:rPr>
              <a:t>(Dynamic Cloud Policy)</a:t>
            </a:r>
          </a:p>
        </p:txBody>
      </p:sp>
      <p:sp>
        <p:nvSpPr>
          <p:cNvPr id="17" name="TextBox 179">
            <a:extLst>
              <a:ext uri="{FF2B5EF4-FFF2-40B4-BE49-F238E27FC236}">
                <a16:creationId xmlns:a16="http://schemas.microsoft.com/office/drawing/2014/main" id="{B2FD6278-EE8D-574D-9EF1-4D1D638B1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8150" y="2102341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SDN</a:t>
            </a:r>
          </a:p>
          <a:p>
            <a:pPr eaLnBrk="1" hangingPunct="1"/>
            <a:r>
              <a:rPr lang="en-US" sz="900">
                <a:cs typeface="Helvetica 55 Roman" charset="0"/>
              </a:rPr>
              <a:t>(Dynamic SDN Policy)</a:t>
            </a:r>
          </a:p>
        </p:txBody>
      </p:sp>
      <p:sp>
        <p:nvSpPr>
          <p:cNvPr id="18" name="TextBox 179">
            <a:extLst>
              <a:ext uri="{FF2B5EF4-FFF2-40B4-BE49-F238E27FC236}">
                <a16:creationId xmlns:a16="http://schemas.microsoft.com/office/drawing/2014/main" id="{98175C7A-9DB9-8843-82A8-4361F7E0B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800" y="2963825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IaaS</a:t>
            </a:r>
            <a:r>
              <a:rPr lang="en-US" sz="1100">
                <a:cs typeface="Helvetica 55 Roman" charset="0"/>
              </a:rPr>
              <a:t> Visibility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19" name="TextBox 179">
            <a:extLst>
              <a:ext uri="{FF2B5EF4-FFF2-40B4-BE49-F238E27FC236}">
                <a16:creationId xmlns:a16="http://schemas.microsoft.com/office/drawing/2014/main" id="{9EF309FB-C28D-7B41-8BBC-E5814D42B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7200" y="3825309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ITSM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0" name="TextBox 179">
            <a:extLst>
              <a:ext uri="{FF2B5EF4-FFF2-40B4-BE49-F238E27FC236}">
                <a16:creationId xmlns:a16="http://schemas.microsoft.com/office/drawing/2014/main" id="{7A6B4401-6BEE-5643-9CF9-069AB25FA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840" y="468679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Threat Feeds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1" name="TextBox 179">
            <a:extLst>
              <a:ext uri="{FF2B5EF4-FFF2-40B4-BE49-F238E27FC236}">
                <a16:creationId xmlns:a16="http://schemas.microsoft.com/office/drawing/2014/main" id="{415B60FA-EF81-4147-AD93-10976D0BE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125" y="310149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SSO/Identity</a:t>
            </a:r>
            <a:endParaRPr lang="en-US" sz="900">
              <a:cs typeface="Helvetica 55 Roman" charset="0"/>
            </a:endParaRPr>
          </a:p>
        </p:txBody>
      </p:sp>
      <p:sp>
        <p:nvSpPr>
          <p:cNvPr id="22" name="TextBox 179">
            <a:extLst>
              <a:ext uri="{FF2B5EF4-FFF2-40B4-BE49-F238E27FC236}">
                <a16:creationId xmlns:a16="http://schemas.microsoft.com/office/drawing/2014/main" id="{6411C0D6-6B54-3A4D-A4AC-C3A85FE46D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218" y="1399758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Endpoint CVE</a:t>
            </a:r>
          </a:p>
          <a:p>
            <a:pPr eaLnBrk="1" hangingPunct="1"/>
            <a:endParaRPr lang="en-US" sz="900">
              <a:cs typeface="Helvetica 55 Roman" charset="0"/>
            </a:endParaRPr>
          </a:p>
        </p:txBody>
      </p:sp>
      <p:sp>
        <p:nvSpPr>
          <p:cNvPr id="23" name="TextBox 179">
            <a:extLst>
              <a:ext uri="{FF2B5EF4-FFF2-40B4-BE49-F238E27FC236}">
                <a16:creationId xmlns:a16="http://schemas.microsoft.com/office/drawing/2014/main" id="{E2452BE8-9D7D-3140-9CB4-D72D9D056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465354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Automation Action</a:t>
            </a:r>
          </a:p>
        </p:txBody>
      </p:sp>
      <p:sp>
        <p:nvSpPr>
          <p:cNvPr id="24" name="TextBox 181">
            <a:extLst>
              <a:ext uri="{FF2B5EF4-FFF2-40B4-BE49-F238E27FC236}">
                <a16:creationId xmlns:a16="http://schemas.microsoft.com/office/drawing/2014/main" id="{618FC627-5669-E64C-88AD-839E970BC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3851086"/>
            <a:ext cx="140363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Extended Fabric Ecosystem</a:t>
            </a:r>
          </a:p>
        </p:txBody>
      </p:sp>
      <p:sp>
        <p:nvSpPr>
          <p:cNvPr id="25" name="TextBox 179">
            <a:extLst>
              <a:ext uri="{FF2B5EF4-FFF2-40B4-BE49-F238E27FC236}">
                <a16:creationId xmlns:a16="http://schemas.microsoft.com/office/drawing/2014/main" id="{B8EEF3BC-8C97-D74F-B74C-C115C608D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657" y="137935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SASE</a:t>
            </a:r>
            <a:endParaRPr lang="en-US" sz="900">
              <a:cs typeface="Helvetica 55 Roman" charset="0"/>
            </a:endParaRPr>
          </a:p>
        </p:txBody>
      </p:sp>
      <p:pic>
        <p:nvPicPr>
          <p:cNvPr id="26" name="Graphic 7">
            <a:extLst>
              <a:ext uri="{FF2B5EF4-FFF2-40B4-BE49-F238E27FC236}">
                <a16:creationId xmlns:a16="http://schemas.microsoft.com/office/drawing/2014/main" id="{73254D75-4D4F-974B-B037-E915DF576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2426566" y="1353139"/>
            <a:ext cx="457200" cy="457200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BFE30DE2-8F65-4E44-A52C-47204A7958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426566" y="2189900"/>
            <a:ext cx="457200" cy="457200"/>
          </a:xfrm>
          <a:prstGeom prst="rect">
            <a:avLst/>
          </a:prstGeom>
        </p:spPr>
      </p:pic>
      <p:pic>
        <p:nvPicPr>
          <p:cNvPr id="28" name="Graphic 16">
            <a:extLst>
              <a:ext uri="{FF2B5EF4-FFF2-40B4-BE49-F238E27FC236}">
                <a16:creationId xmlns:a16="http://schemas.microsoft.com/office/drawing/2014/main" id="{B2E831EA-ED5A-8941-8418-F530C961E7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426566" y="3026661"/>
            <a:ext cx="457200" cy="457200"/>
          </a:xfrm>
          <a:prstGeom prst="rect">
            <a:avLst/>
          </a:prstGeom>
        </p:spPr>
      </p:pic>
      <p:pic>
        <p:nvPicPr>
          <p:cNvPr id="29" name="Graphic 18">
            <a:extLst>
              <a:ext uri="{FF2B5EF4-FFF2-40B4-BE49-F238E27FC236}">
                <a16:creationId xmlns:a16="http://schemas.microsoft.com/office/drawing/2014/main" id="{47220EF6-0603-2642-A3E0-2EA1376C7A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426566" y="3863422"/>
            <a:ext cx="457200" cy="457200"/>
          </a:xfrm>
          <a:prstGeom prst="rect">
            <a:avLst/>
          </a:prstGeom>
        </p:spPr>
      </p:pic>
      <p:pic>
        <p:nvPicPr>
          <p:cNvPr id="30" name="Graphic 23">
            <a:extLst>
              <a:ext uri="{FF2B5EF4-FFF2-40B4-BE49-F238E27FC236}">
                <a16:creationId xmlns:a16="http://schemas.microsoft.com/office/drawing/2014/main" id="{16F85300-8223-BD4D-82A6-7127D46757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426566" y="4700183"/>
            <a:ext cx="457200" cy="457200"/>
          </a:xfrm>
          <a:prstGeom prst="rect">
            <a:avLst/>
          </a:prstGeom>
        </p:spPr>
      </p:pic>
      <p:pic>
        <p:nvPicPr>
          <p:cNvPr id="31" name="Graphic 27">
            <a:extLst>
              <a:ext uri="{FF2B5EF4-FFF2-40B4-BE49-F238E27FC236}">
                <a16:creationId xmlns:a16="http://schemas.microsoft.com/office/drawing/2014/main" id="{86BB8E5C-987E-814E-B37E-AEA8438057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8028698" y="2123350"/>
            <a:ext cx="457200" cy="4572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1B83C65A-07DE-9C4A-BBE5-1B6A008892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5336144" y="1355299"/>
            <a:ext cx="457200" cy="4572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E09C42D8-2242-B045-BEE4-59A31BF3537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5336144" y="2191629"/>
            <a:ext cx="457200" cy="4572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D2D25A4-BBFC-704B-9882-AFAEBD578DC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5336144" y="3027959"/>
            <a:ext cx="457200" cy="457200"/>
          </a:xfrm>
          <a:prstGeom prst="rect">
            <a:avLst/>
          </a:prstGeom>
        </p:spPr>
      </p:pic>
      <p:pic>
        <p:nvPicPr>
          <p:cNvPr id="35" name="Graphic 35">
            <a:extLst>
              <a:ext uri="{FF2B5EF4-FFF2-40B4-BE49-F238E27FC236}">
                <a16:creationId xmlns:a16="http://schemas.microsoft.com/office/drawing/2014/main" id="{0F4D3BA8-3D75-D946-AD82-392145DA8E2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5336144" y="3864289"/>
            <a:ext cx="457200" cy="457200"/>
          </a:xfrm>
          <a:prstGeom prst="rect">
            <a:avLst/>
          </a:prstGeom>
        </p:spPr>
      </p:pic>
      <p:pic>
        <p:nvPicPr>
          <p:cNvPr id="36" name="Graphic 36">
            <a:extLst>
              <a:ext uri="{FF2B5EF4-FFF2-40B4-BE49-F238E27FC236}">
                <a16:creationId xmlns:a16="http://schemas.microsoft.com/office/drawing/2014/main" id="{CC90F20C-A7E1-4D4F-83D7-4806211E698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>
          <a:xfrm>
            <a:off x="5336144" y="4700619"/>
            <a:ext cx="457200" cy="457200"/>
          </a:xfrm>
          <a:prstGeom prst="rect">
            <a:avLst/>
          </a:prstGeom>
        </p:spPr>
      </p:pic>
      <p:pic>
        <p:nvPicPr>
          <p:cNvPr id="37" name="Graphic 37">
            <a:extLst>
              <a:ext uri="{FF2B5EF4-FFF2-40B4-BE49-F238E27FC236}">
                <a16:creationId xmlns:a16="http://schemas.microsoft.com/office/drawing/2014/main" id="{987B22B4-2C4E-C949-ABA9-5C6D931FAFC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8029769" y="3015062"/>
            <a:ext cx="457200" cy="457200"/>
          </a:xfrm>
          <a:prstGeom prst="rect">
            <a:avLst/>
          </a:prstGeom>
        </p:spPr>
      </p:pic>
      <p:pic>
        <p:nvPicPr>
          <p:cNvPr id="38" name="Graphic 38">
            <a:extLst>
              <a:ext uri="{FF2B5EF4-FFF2-40B4-BE49-F238E27FC236}">
                <a16:creationId xmlns:a16="http://schemas.microsoft.com/office/drawing/2014/main" id="{64C8A725-DE8C-3A43-84C1-06FF18F8FAA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8029622" y="1355299"/>
            <a:ext cx="457200" cy="457200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8D56781-8B63-3B4D-BEB0-DF04456A9535}"/>
              </a:ext>
            </a:extLst>
          </p:cNvPr>
          <p:cNvCxnSpPr/>
          <p:nvPr/>
        </p:nvCxnSpPr>
        <p:spPr bwMode="auto">
          <a:xfrm>
            <a:off x="7754226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2" name="Graphic 41">
            <a:extLst>
              <a:ext uri="{FF2B5EF4-FFF2-40B4-BE49-F238E27FC236}">
                <a16:creationId xmlns:a16="http://schemas.microsoft.com/office/drawing/2014/main" id="{04DBD538-591F-4747-B57B-1807BE5885F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11603596" y="447475"/>
            <a:ext cx="457200" cy="457200"/>
          </a:xfrm>
          <a:prstGeom prst="rect">
            <a:avLst/>
          </a:prstGeom>
        </p:spPr>
      </p:pic>
      <p:sp>
        <p:nvSpPr>
          <p:cNvPr id="39" name="TextBox 179">
            <a:extLst>
              <a:ext uri="{FF2B5EF4-FFF2-40B4-BE49-F238E27FC236}">
                <a16:creationId xmlns:a16="http://schemas.microsoft.com/office/drawing/2014/main" id="{334E3D1C-CE90-7ED8-4466-B9C08E61C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30" y="550856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Open Ecosystem</a:t>
            </a:r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F98DA03C-6C74-E2B5-B3B4-124D34526ED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2427539" y="552136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9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F33B-D11E-FA42-8B65-CC1B10A16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09907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 </a:t>
            </a:r>
            <a:r>
              <a:rPr lang="en-US" sz="2400" dirty="0">
                <a:latin typeface="Arial" charset="0"/>
              </a:rPr>
              <a:t>Generic Technology 1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F0751A-A032-674B-9DE9-CBFA3AC6B08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C8F104-0B21-7847-BA1B-434877D89E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9BE7E3-F79C-7840-B438-B8D6E9454E2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A3047E-84AB-4241-9302-D9D9B1DB62B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CDD618-DA92-2045-A3F8-E2F2A6330EA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F1628FF-7AC2-AD47-A620-A2DC99C15CE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515FDA-054B-2642-9CA2-EE931B746F0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20">
            <a:extLst>
              <a:ext uri="{FF2B5EF4-FFF2-40B4-BE49-F238E27FC236}">
                <a16:creationId xmlns:a16="http://schemas.microsoft.com/office/drawing/2014/main" id="{945FC757-E66D-C84E-9996-800AD5B91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9" y="1416167"/>
            <a:ext cx="9015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pic>
        <p:nvPicPr>
          <p:cNvPr id="13" name="Picture 122">
            <a:extLst>
              <a:ext uri="{FF2B5EF4-FFF2-40B4-BE49-F238E27FC236}">
                <a16:creationId xmlns:a16="http://schemas.microsoft.com/office/drawing/2014/main" id="{48046B3E-D4DD-CB49-960D-DB8A423B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835776" y="134475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6">
            <a:extLst>
              <a:ext uri="{FF2B5EF4-FFF2-40B4-BE49-F238E27FC236}">
                <a16:creationId xmlns:a16="http://schemas.microsoft.com/office/drawing/2014/main" id="{831FF604-C840-8941-B5F6-B58D36B1D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835776" y="43759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7">
            <a:extLst>
              <a:ext uri="{FF2B5EF4-FFF2-40B4-BE49-F238E27FC236}">
                <a16:creationId xmlns:a16="http://schemas.microsoft.com/office/drawing/2014/main" id="{E60AD5F2-9FCD-9D41-8DEE-95DB99E7D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9" y="5015233"/>
            <a:ext cx="93012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Bottleneck</a:t>
            </a:r>
          </a:p>
        </p:txBody>
      </p:sp>
      <p:sp>
        <p:nvSpPr>
          <p:cNvPr id="16" name="TextBox 198">
            <a:extLst>
              <a:ext uri="{FF2B5EF4-FFF2-40B4-BE49-F238E27FC236}">
                <a16:creationId xmlns:a16="http://schemas.microsoft.com/office/drawing/2014/main" id="{A50412C6-FB74-464D-9D7A-47AA23D1C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320" y="1426808"/>
            <a:ext cx="810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VDOM</a:t>
            </a:r>
          </a:p>
        </p:txBody>
      </p:sp>
      <p:pic>
        <p:nvPicPr>
          <p:cNvPr id="18" name="Picture 210">
            <a:extLst>
              <a:ext uri="{FF2B5EF4-FFF2-40B4-BE49-F238E27FC236}">
                <a16:creationId xmlns:a16="http://schemas.microsoft.com/office/drawing/2014/main" id="{229071E4-F3F3-1A4E-A647-3216A39B42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 bwMode="auto">
          <a:xfrm>
            <a:off x="1835922" y="4934981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77">
            <a:extLst>
              <a:ext uri="{FF2B5EF4-FFF2-40B4-BE49-F238E27FC236}">
                <a16:creationId xmlns:a16="http://schemas.microsoft.com/office/drawing/2014/main" id="{D8741B12-DCA2-664C-A71E-D0C082B46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320" y="2061368"/>
            <a:ext cx="7502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VLAN</a:t>
            </a:r>
          </a:p>
        </p:txBody>
      </p:sp>
      <p:sp>
        <p:nvSpPr>
          <p:cNvPr id="21" name="TextBox 80">
            <a:extLst>
              <a:ext uri="{FF2B5EF4-FFF2-40B4-BE49-F238E27FC236}">
                <a16:creationId xmlns:a16="http://schemas.microsoft.com/office/drawing/2014/main" id="{5CE42FBE-015A-704B-AB53-AD11A8C7F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888" y="2640196"/>
            <a:ext cx="7957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Wireless</a:t>
            </a:r>
          </a:p>
        </p:txBody>
      </p:sp>
      <p:sp>
        <p:nvSpPr>
          <p:cNvPr id="23" name="TextBox 159">
            <a:extLst>
              <a:ext uri="{FF2B5EF4-FFF2-40B4-BE49-F238E27FC236}">
                <a16:creationId xmlns:a16="http://schemas.microsoft.com/office/drawing/2014/main" id="{1A23D271-67D4-7A46-B2C3-C2468B0E5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422" y="1981846"/>
            <a:ext cx="107262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Server Load Balancing</a:t>
            </a:r>
          </a:p>
        </p:txBody>
      </p:sp>
      <p:pic>
        <p:nvPicPr>
          <p:cNvPr id="24" name="Picture 161">
            <a:extLst>
              <a:ext uri="{FF2B5EF4-FFF2-40B4-BE49-F238E27FC236}">
                <a16:creationId xmlns:a16="http://schemas.microsoft.com/office/drawing/2014/main" id="{DA692A1C-0ADC-1247-96F9-095711B866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1835776" y="198104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63">
            <a:extLst>
              <a:ext uri="{FF2B5EF4-FFF2-40B4-BE49-F238E27FC236}">
                <a16:creationId xmlns:a16="http://schemas.microsoft.com/office/drawing/2014/main" id="{FED90AB0-0AA0-8947-9575-9378AA6B6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508" y="2666431"/>
            <a:ext cx="93614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Switching</a:t>
            </a:r>
          </a:p>
        </p:txBody>
      </p:sp>
      <p:pic>
        <p:nvPicPr>
          <p:cNvPr id="26" name="Picture 65">
            <a:extLst>
              <a:ext uri="{FF2B5EF4-FFF2-40B4-BE49-F238E27FC236}">
                <a16:creationId xmlns:a16="http://schemas.microsoft.com/office/drawing/2014/main" id="{CCF48B45-EA99-CA43-8820-4C604BCC457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1835776" y="260797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67">
            <a:extLst>
              <a:ext uri="{FF2B5EF4-FFF2-40B4-BE49-F238E27FC236}">
                <a16:creationId xmlns:a16="http://schemas.microsoft.com/office/drawing/2014/main" id="{AE61407C-FDFD-5F48-A120-889B268A8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377" y="3246968"/>
            <a:ext cx="121237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Segmentation</a:t>
            </a:r>
          </a:p>
        </p:txBody>
      </p:sp>
      <p:pic>
        <p:nvPicPr>
          <p:cNvPr id="28" name="Picture 71">
            <a:extLst>
              <a:ext uri="{FF2B5EF4-FFF2-40B4-BE49-F238E27FC236}">
                <a16:creationId xmlns:a16="http://schemas.microsoft.com/office/drawing/2014/main" id="{A0CF94C4-EE62-884C-89FD-E8281743E3C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1835776" y="318705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69">
            <a:extLst>
              <a:ext uri="{FF2B5EF4-FFF2-40B4-BE49-F238E27FC236}">
                <a16:creationId xmlns:a16="http://schemas.microsoft.com/office/drawing/2014/main" id="{FF53F5E9-DBC5-CC43-8369-AA74AEB4B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04" y="3835729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Compliance</a:t>
            </a:r>
          </a:p>
        </p:txBody>
      </p:sp>
      <p:pic>
        <p:nvPicPr>
          <p:cNvPr id="30" name="Picture 1">
            <a:extLst>
              <a:ext uri="{FF2B5EF4-FFF2-40B4-BE49-F238E27FC236}">
                <a16:creationId xmlns:a16="http://schemas.microsoft.com/office/drawing/2014/main" id="{45CBB0F5-C7E8-8B45-8E93-227EBE8704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1835776" y="376396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14">
            <a:extLst>
              <a:ext uri="{FF2B5EF4-FFF2-40B4-BE49-F238E27FC236}">
                <a16:creationId xmlns:a16="http://schemas.microsoft.com/office/drawing/2014/main" id="{E23DF4A5-791F-0B48-BAE8-A8E1228F7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739" y="4329498"/>
            <a:ext cx="86872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Security</a:t>
            </a:r>
          </a:p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Profiles</a:t>
            </a:r>
          </a:p>
        </p:txBody>
      </p:sp>
      <p:pic>
        <p:nvPicPr>
          <p:cNvPr id="32" name="Picture 84">
            <a:extLst>
              <a:ext uri="{FF2B5EF4-FFF2-40B4-BE49-F238E27FC236}">
                <a16:creationId xmlns:a16="http://schemas.microsoft.com/office/drawing/2014/main" id="{BB5B81B0-1D4B-7649-99EB-ACA5590F258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 bwMode="auto">
          <a:xfrm>
            <a:off x="4390203" y="4325325"/>
            <a:ext cx="461216" cy="46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1">
            <a:extLst>
              <a:ext uri="{FF2B5EF4-FFF2-40B4-BE49-F238E27FC236}">
                <a16:creationId xmlns:a16="http://schemas.microsoft.com/office/drawing/2014/main" id="{CAE71617-5B03-F046-A24D-52D6997C1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569" y="3142861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OS Fingerprinting</a:t>
            </a:r>
          </a:p>
        </p:txBody>
      </p:sp>
      <p:sp>
        <p:nvSpPr>
          <p:cNvPr id="34" name="TextBox 35">
            <a:extLst>
              <a:ext uri="{FF2B5EF4-FFF2-40B4-BE49-F238E27FC236}">
                <a16:creationId xmlns:a16="http://schemas.microsoft.com/office/drawing/2014/main" id="{6D5136C2-51B9-4346-9D97-0AC32FAD2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738" y="3845581"/>
            <a:ext cx="8549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PIN Pad</a:t>
            </a:r>
          </a:p>
        </p:txBody>
      </p:sp>
      <p:pic>
        <p:nvPicPr>
          <p:cNvPr id="35" name="Picture 37">
            <a:extLst>
              <a:ext uri="{FF2B5EF4-FFF2-40B4-BE49-F238E27FC236}">
                <a16:creationId xmlns:a16="http://schemas.microsoft.com/office/drawing/2014/main" id="{4C10CC84-C763-ED43-B512-BA7EF64B1D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4394025" y="374127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7">
            <a:extLst>
              <a:ext uri="{FF2B5EF4-FFF2-40B4-BE49-F238E27FC236}">
                <a16:creationId xmlns:a16="http://schemas.microsoft.com/office/drawing/2014/main" id="{1BBBC6EF-8A26-5743-9F90-F6A133754B0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4383304" y="4924393"/>
            <a:ext cx="457832" cy="45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78">
            <a:extLst>
              <a:ext uri="{FF2B5EF4-FFF2-40B4-BE49-F238E27FC236}">
                <a16:creationId xmlns:a16="http://schemas.microsoft.com/office/drawing/2014/main" id="{4DD0119E-B4FF-924E-B09C-66FA6136D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253" y="1401545"/>
            <a:ext cx="97552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Open Ports</a:t>
            </a:r>
          </a:p>
        </p:txBody>
      </p:sp>
      <p:pic>
        <p:nvPicPr>
          <p:cNvPr id="38" name="Picture 82">
            <a:extLst>
              <a:ext uri="{FF2B5EF4-FFF2-40B4-BE49-F238E27FC236}">
                <a16:creationId xmlns:a16="http://schemas.microsoft.com/office/drawing/2014/main" id="{60D7EBF1-F0AE-C249-BF11-4D243924B08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>
            <a:fillRect/>
          </a:stretch>
        </p:blipFill>
        <p:spPr bwMode="auto">
          <a:xfrm>
            <a:off x="6958666" y="1323423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127">
            <a:extLst>
              <a:ext uri="{FF2B5EF4-FFF2-40B4-BE49-F238E27FC236}">
                <a16:creationId xmlns:a16="http://schemas.microsoft.com/office/drawing/2014/main" id="{DBDC5FAB-E5CC-2A46-9C62-D020F2B33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02" y="2069828"/>
            <a:ext cx="1098908" cy="29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WAN</a:t>
            </a:r>
          </a:p>
        </p:txBody>
      </p:sp>
      <p:pic>
        <p:nvPicPr>
          <p:cNvPr id="40" name="Picture 82">
            <a:extLst>
              <a:ext uri="{FF2B5EF4-FFF2-40B4-BE49-F238E27FC236}">
                <a16:creationId xmlns:a16="http://schemas.microsoft.com/office/drawing/2014/main" id="{3187AB55-2198-7845-A201-EFB13B16E37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 bwMode="auto">
          <a:xfrm>
            <a:off x="6958666" y="1965839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82">
            <a:extLst>
              <a:ext uri="{FF2B5EF4-FFF2-40B4-BE49-F238E27FC236}">
                <a16:creationId xmlns:a16="http://schemas.microsoft.com/office/drawing/2014/main" id="{93A9C8E7-0BAD-7A40-870F-E8AFC65124D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>
            <a:fillRect/>
          </a:stretch>
        </p:blipFill>
        <p:spPr bwMode="auto">
          <a:xfrm>
            <a:off x="6958666" y="2567234"/>
            <a:ext cx="460411" cy="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127">
            <a:extLst>
              <a:ext uri="{FF2B5EF4-FFF2-40B4-BE49-F238E27FC236}">
                <a16:creationId xmlns:a16="http://schemas.microsoft.com/office/drawing/2014/main" id="{123D2C6F-BD45-1948-9110-D99D37940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02" y="2647213"/>
            <a:ext cx="1098908" cy="29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dirty="0">
                <a:latin typeface="Arial"/>
                <a:ea typeface="ＭＳ Ｐゴシック"/>
              </a:rPr>
              <a:t>Router</a:t>
            </a:r>
            <a:endParaRPr lang="en-US" sz="1100" dirty="0"/>
          </a:p>
        </p:txBody>
      </p:sp>
      <p:pic>
        <p:nvPicPr>
          <p:cNvPr id="43" name="Picture 210">
            <a:extLst>
              <a:ext uri="{FF2B5EF4-FFF2-40B4-BE49-F238E27FC236}">
                <a16:creationId xmlns:a16="http://schemas.microsoft.com/office/drawing/2014/main" id="{D07242CB-AC2F-044D-94A0-116F6BF36CC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 bwMode="auto">
          <a:xfrm>
            <a:off x="4390488" y="1344279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10">
            <a:extLst>
              <a:ext uri="{FF2B5EF4-FFF2-40B4-BE49-F238E27FC236}">
                <a16:creationId xmlns:a16="http://schemas.microsoft.com/office/drawing/2014/main" id="{684FFA05-3A68-9946-B55E-541FA4B2154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 bwMode="auto">
          <a:xfrm>
            <a:off x="4390488" y="2009380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10">
            <a:extLst>
              <a:ext uri="{FF2B5EF4-FFF2-40B4-BE49-F238E27FC236}">
                <a16:creationId xmlns:a16="http://schemas.microsoft.com/office/drawing/2014/main" id="{F8F7CB5E-32F1-B044-B277-9376F1037E9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 bwMode="auto">
          <a:xfrm>
            <a:off x="4394316" y="3177994"/>
            <a:ext cx="456909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114">
            <a:extLst>
              <a:ext uri="{FF2B5EF4-FFF2-40B4-BE49-F238E27FC236}">
                <a16:creationId xmlns:a16="http://schemas.microsoft.com/office/drawing/2014/main" id="{003B6CCA-381F-6740-BAD9-09D1A4B3F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1753" y="4932207"/>
            <a:ext cx="11269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latin typeface="Arial"/>
                <a:ea typeface="ＭＳ Ｐゴシック"/>
                <a:cs typeface="Helvetica 55 Roman" charset="0"/>
              </a:rPr>
              <a:t>High Availability</a:t>
            </a:r>
          </a:p>
        </p:txBody>
      </p:sp>
      <p:sp>
        <p:nvSpPr>
          <p:cNvPr id="48" name="TextBox 69">
            <a:extLst>
              <a:ext uri="{FF2B5EF4-FFF2-40B4-BE49-F238E27FC236}">
                <a16:creationId xmlns:a16="http://schemas.microsoft.com/office/drawing/2014/main" id="{86E5F41C-E34A-1C43-9F99-EA3B6E33C8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8" y="4369173"/>
            <a:ext cx="116360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Traffic Shaping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1DD5CDB-13F7-274C-95E5-D070BF972693}"/>
              </a:ext>
            </a:extLst>
          </p:cNvPr>
          <p:cNvCxnSpPr/>
          <p:nvPr/>
        </p:nvCxnSpPr>
        <p:spPr bwMode="auto">
          <a:xfrm>
            <a:off x="147799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838BE7B-8D7B-3F48-8AB6-917AA5812890}"/>
              </a:ext>
            </a:extLst>
          </p:cNvPr>
          <p:cNvCxnSpPr/>
          <p:nvPr/>
        </p:nvCxnSpPr>
        <p:spPr bwMode="auto">
          <a:xfrm>
            <a:off x="6631373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9544BCC-DC99-B848-BA62-3FAB633FD0D4}"/>
              </a:ext>
            </a:extLst>
          </p:cNvPr>
          <p:cNvCxnSpPr/>
          <p:nvPr/>
        </p:nvCxnSpPr>
        <p:spPr bwMode="auto">
          <a:xfrm>
            <a:off x="7778682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7CFD77F-2265-2B45-AAA7-100362A94247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C0C24B4-2CEA-9443-BC1D-A95E680F360B}"/>
              </a:ext>
            </a:extLst>
          </p:cNvPr>
          <p:cNvCxnSpPr/>
          <p:nvPr/>
        </p:nvCxnSpPr>
        <p:spPr bwMode="auto">
          <a:xfrm>
            <a:off x="400124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B67523A-84B5-7B46-9208-95148602B000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180EF011-6E4A-754B-9D7A-BCC4144A8AC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55" name="Graphic 54">
            <a:extLst>
              <a:ext uri="{FF2B5EF4-FFF2-40B4-BE49-F238E27FC236}">
                <a16:creationId xmlns:a16="http://schemas.microsoft.com/office/drawing/2014/main" id="{7FAF4557-FD8D-7441-8D4E-D17285BD8E3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003B204F-B485-A5F3-8DEE-C13C901F477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rcRect/>
          <a:stretch/>
        </p:blipFill>
        <p:spPr>
          <a:xfrm>
            <a:off x="4383304" y="256652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2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FEFF-BF57-9946-B318-C75794B7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04098" cy="755650"/>
          </a:xfrm>
        </p:spPr>
        <p:txBody>
          <a:bodyPr/>
          <a:lstStyle/>
          <a:p>
            <a:r>
              <a:rPr lang="en-US" dirty="0">
                <a:solidFill>
                  <a:srgbClr val="3CB17E"/>
                </a:solidFill>
              </a:rPr>
              <a:t>FortiGuard Threat Intelligence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1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BE3AD3-F903-1649-B305-D7F1EB47A17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D100D0-B7B1-E14B-95DD-667596D4558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221C3DD-5831-B446-B513-FC1F70A724B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D56AFA-032D-E04E-93AD-14F17FBA9C3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51A6D9-384C-DA46-A9B4-CF829ADCA732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FEBDED-31D9-4641-81AE-92C90D82A8D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4A238A3-4523-6245-A283-CA0A47D6580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EDE224-3786-8B47-A616-884CE89419AA}"/>
              </a:ext>
            </a:extLst>
          </p:cNvPr>
          <p:cNvCxnSpPr/>
          <p:nvPr/>
        </p:nvCxnSpPr>
        <p:spPr bwMode="auto">
          <a:xfrm>
            <a:off x="480844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994BE1A-E518-834D-B9FF-FBD4577B389C}"/>
              </a:ext>
            </a:extLst>
          </p:cNvPr>
          <p:cNvCxnSpPr>
            <a:cxnSpLocks/>
          </p:cNvCxnSpPr>
          <p:nvPr/>
        </p:nvCxnSpPr>
        <p:spPr bwMode="auto">
          <a:xfrm>
            <a:off x="5683047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43FC775-7DCE-0143-8B5D-DE6880F9F0D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5" name="TextBox 98">
            <a:extLst>
              <a:ext uri="{FF2B5EF4-FFF2-40B4-BE49-F238E27FC236}">
                <a16:creationId xmlns:a16="http://schemas.microsoft.com/office/drawing/2014/main" id="{71A9F084-1A93-7042-91D2-10CFDA288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144894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Botnet</a:t>
            </a:r>
          </a:p>
        </p:txBody>
      </p:sp>
      <p:sp>
        <p:nvSpPr>
          <p:cNvPr id="26" name="TextBox 104">
            <a:extLst>
              <a:ext uri="{FF2B5EF4-FFF2-40B4-BE49-F238E27FC236}">
                <a16:creationId xmlns:a16="http://schemas.microsoft.com/office/drawing/2014/main" id="{C5654864-3CE6-EA4E-8ABA-EA4AEA74D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222956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Malware</a:t>
            </a:r>
          </a:p>
        </p:txBody>
      </p:sp>
      <p:sp>
        <p:nvSpPr>
          <p:cNvPr id="27" name="TextBox 110">
            <a:extLst>
              <a:ext uri="{FF2B5EF4-FFF2-40B4-BE49-F238E27FC236}">
                <a16:creationId xmlns:a16="http://schemas.microsoft.com/office/drawing/2014/main" id="{9916401D-C29D-4243-92D9-D8B0BF2EB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391194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Spam/Phishing Message</a:t>
            </a:r>
          </a:p>
        </p:txBody>
      </p:sp>
      <p:sp>
        <p:nvSpPr>
          <p:cNvPr id="28" name="TextBox 101">
            <a:extLst>
              <a:ext uri="{FF2B5EF4-FFF2-40B4-BE49-F238E27FC236}">
                <a16:creationId xmlns:a16="http://schemas.microsoft.com/office/drawing/2014/main" id="{B6927C42-06E1-0344-AE1D-E5A49F079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4656287"/>
            <a:ext cx="177394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Hacker, Cybercriminal, </a:t>
            </a:r>
            <a:r>
              <a:rPr lang="en-US" sz="1100" err="1"/>
              <a:t>Botmaster</a:t>
            </a:r>
            <a:r>
              <a:rPr lang="en-US" sz="1100"/>
              <a:t>, </a:t>
            </a:r>
            <a:br>
              <a:rPr lang="en-US" sz="1100"/>
            </a:br>
            <a:r>
              <a:rPr lang="en-US" sz="1100"/>
              <a:t>ID Thief…</a:t>
            </a:r>
            <a:endParaRPr lang="en-US" sz="1100">
              <a:cs typeface="Helvetica 55 Roman" charset="0"/>
            </a:endParaRPr>
          </a:p>
        </p:txBody>
      </p:sp>
      <p:sp>
        <p:nvSpPr>
          <p:cNvPr id="29" name="TextBox 107">
            <a:extLst>
              <a:ext uri="{FF2B5EF4-FFF2-40B4-BE49-F238E27FC236}">
                <a16:creationId xmlns:a16="http://schemas.microsoft.com/office/drawing/2014/main" id="{CF5BAA38-584D-0241-8472-C12D94251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096" y="553078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Vulnerability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Exploit</a:t>
            </a:r>
          </a:p>
        </p:txBody>
      </p:sp>
      <p:sp>
        <p:nvSpPr>
          <p:cNvPr id="30" name="TextBox 88">
            <a:extLst>
              <a:ext uri="{FF2B5EF4-FFF2-40B4-BE49-F238E27FC236}">
                <a16:creationId xmlns:a16="http://schemas.microsoft.com/office/drawing/2014/main" id="{F883ACB8-B8ED-5247-A2BB-34E55E016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772" y="312790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cs typeface="Helvetica 55 Roman" charset="0"/>
              </a:rPr>
              <a:t>Advanced Threat</a:t>
            </a:r>
          </a:p>
        </p:txBody>
      </p:sp>
      <p:pic>
        <p:nvPicPr>
          <p:cNvPr id="31" name="Picture 132">
            <a:extLst>
              <a:ext uri="{FF2B5EF4-FFF2-40B4-BE49-F238E27FC236}">
                <a16:creationId xmlns:a16="http://schemas.microsoft.com/office/drawing/2014/main" id="{C19F0E96-90E0-ED40-8474-37851BE2E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247315" y="136231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28">
            <a:extLst>
              <a:ext uri="{FF2B5EF4-FFF2-40B4-BE49-F238E27FC236}">
                <a16:creationId xmlns:a16="http://schemas.microsoft.com/office/drawing/2014/main" id="{773D648A-D59D-1840-BE7A-8E567253E1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247315" y="214714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32">
            <a:extLst>
              <a:ext uri="{FF2B5EF4-FFF2-40B4-BE49-F238E27FC236}">
                <a16:creationId xmlns:a16="http://schemas.microsoft.com/office/drawing/2014/main" id="{B5431EFD-A839-7246-8A9D-98950D02F8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2247315" y="391025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26">
            <a:extLst>
              <a:ext uri="{FF2B5EF4-FFF2-40B4-BE49-F238E27FC236}">
                <a16:creationId xmlns:a16="http://schemas.microsoft.com/office/drawing/2014/main" id="{F7863B66-9889-3F4B-B9B8-76F23296EB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 bwMode="auto">
          <a:xfrm>
            <a:off x="2245728" y="47618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30">
            <a:extLst>
              <a:ext uri="{FF2B5EF4-FFF2-40B4-BE49-F238E27FC236}">
                <a16:creationId xmlns:a16="http://schemas.microsoft.com/office/drawing/2014/main" id="{045CC78A-F56B-4942-A9E4-E30BFEBBBE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 bwMode="auto">
          <a:xfrm>
            <a:off x="2245728" y="553523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1">
            <a:extLst>
              <a:ext uri="{FF2B5EF4-FFF2-40B4-BE49-F238E27FC236}">
                <a16:creationId xmlns:a16="http://schemas.microsoft.com/office/drawing/2014/main" id="{8807661E-4EEF-C241-A045-04313604DC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2247315" y="302165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6063FF3C-9683-D312-1CF3-C7DD867F6F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3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FFA51-FC1A-794B-9910-967535BA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005748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FortiGuard Threat Intelligence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2</a:t>
            </a:r>
          </a:p>
        </p:txBody>
      </p:sp>
      <p:sp>
        <p:nvSpPr>
          <p:cNvPr id="6" name="TextBox 168">
            <a:extLst>
              <a:ext uri="{FF2B5EF4-FFF2-40B4-BE49-F238E27FC236}">
                <a16:creationId xmlns:a16="http://schemas.microsoft.com/office/drawing/2014/main" id="{7D06FBFD-B87A-C04E-9AA3-E28C4BD76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1411422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Application Control</a:t>
            </a:r>
          </a:p>
        </p:txBody>
      </p:sp>
      <p:pic>
        <p:nvPicPr>
          <p:cNvPr id="8" name="Picture 190">
            <a:extLst>
              <a:ext uri="{FF2B5EF4-FFF2-40B4-BE49-F238E27FC236}">
                <a16:creationId xmlns:a16="http://schemas.microsoft.com/office/drawing/2014/main" id="{BBED50D8-0CF1-0E49-84BC-F4771E623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3381490" y="133756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3">
            <a:extLst>
              <a:ext uri="{FF2B5EF4-FFF2-40B4-BE49-F238E27FC236}">
                <a16:creationId xmlns:a16="http://schemas.microsoft.com/office/drawing/2014/main" id="{CEE597FC-CFE0-1E4F-998E-5FB39488E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453160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Malicious App</a:t>
            </a:r>
          </a:p>
        </p:txBody>
      </p:sp>
      <p:pic>
        <p:nvPicPr>
          <p:cNvPr id="16" name="Picture 64">
            <a:extLst>
              <a:ext uri="{FF2B5EF4-FFF2-40B4-BE49-F238E27FC236}">
                <a16:creationId xmlns:a16="http://schemas.microsoft.com/office/drawing/2014/main" id="{606D6514-0FFB-DF42-A036-D5124270B8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345561" y="45230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8">
            <a:extLst>
              <a:ext uri="{FF2B5EF4-FFF2-40B4-BE49-F238E27FC236}">
                <a16:creationId xmlns:a16="http://schemas.microsoft.com/office/drawing/2014/main" id="{7E8896EA-98BE-6349-A9B9-534DDE6C5E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2348900" y="286692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63">
            <a:extLst>
              <a:ext uri="{FF2B5EF4-FFF2-40B4-BE49-F238E27FC236}">
                <a16:creationId xmlns:a16="http://schemas.microsoft.com/office/drawing/2014/main" id="{A91DD972-9FB5-6843-8EED-BE289F1274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7" y="290687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Malicious URL</a:t>
            </a:r>
            <a:endParaRPr lang="en-US" sz="1100">
              <a:cs typeface="Helvetica 55 Roman" charset="0"/>
            </a:endParaRPr>
          </a:p>
        </p:txBody>
      </p:sp>
      <p:sp>
        <p:nvSpPr>
          <p:cNvPr id="20" name="TextBox 88">
            <a:extLst>
              <a:ext uri="{FF2B5EF4-FFF2-40B4-BE49-F238E27FC236}">
                <a16:creationId xmlns:a16="http://schemas.microsoft.com/office/drawing/2014/main" id="{47287C2A-3873-1548-8208-9DD474CBE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7" y="2068523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Unauthorized Access</a:t>
            </a:r>
          </a:p>
        </p:txBody>
      </p:sp>
      <p:pic>
        <p:nvPicPr>
          <p:cNvPr id="21" name="Picture 131">
            <a:extLst>
              <a:ext uri="{FF2B5EF4-FFF2-40B4-BE49-F238E27FC236}">
                <a16:creationId xmlns:a16="http://schemas.microsoft.com/office/drawing/2014/main" id="{D5F03359-B5B3-484A-904D-DC2C82B279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 bwMode="auto">
          <a:xfrm>
            <a:off x="2348900" y="212513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40">
            <a:extLst>
              <a:ext uri="{FF2B5EF4-FFF2-40B4-BE49-F238E27FC236}">
                <a16:creationId xmlns:a16="http://schemas.microsoft.com/office/drawing/2014/main" id="{7622F845-A8EF-F146-B560-6016C79F8B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46176" y="3686971"/>
            <a:ext cx="457200" cy="457200"/>
          </a:xfrm>
          <a:prstGeom prst="rect">
            <a:avLst/>
          </a:prstGeom>
        </p:spPr>
      </p:pic>
      <p:sp>
        <p:nvSpPr>
          <p:cNvPr id="23" name="TextBox 88">
            <a:extLst>
              <a:ext uri="{FF2B5EF4-FFF2-40B4-BE49-F238E27FC236}">
                <a16:creationId xmlns:a16="http://schemas.microsoft.com/office/drawing/2014/main" id="{F4C2577D-4D1F-2A4C-BC81-48DC797BA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40" y="3630355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Machine to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Machine Attack</a:t>
            </a:r>
          </a:p>
        </p:txBody>
      </p:sp>
      <p:pic>
        <p:nvPicPr>
          <p:cNvPr id="30" name="Picture 112">
            <a:extLst>
              <a:ext uri="{FF2B5EF4-FFF2-40B4-BE49-F238E27FC236}">
                <a16:creationId xmlns:a16="http://schemas.microsoft.com/office/drawing/2014/main" id="{8DF0A42E-ADB4-3E4C-9360-35CCCD6C1F5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2351646" y="133892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9">
            <a:extLst>
              <a:ext uri="{FF2B5EF4-FFF2-40B4-BE49-F238E27FC236}">
                <a16:creationId xmlns:a16="http://schemas.microsoft.com/office/drawing/2014/main" id="{8CBECBD4-33CE-2748-A24E-C6F1E904743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534A006-4A3C-E24E-BECA-01E7C88C0DA6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40FF8FA-9713-D442-811C-163D7FF58A7E}"/>
              </a:ext>
            </a:extLst>
          </p:cNvPr>
          <p:cNvCxnSpPr/>
          <p:nvPr/>
        </p:nvCxnSpPr>
        <p:spPr bwMode="auto">
          <a:xfrm>
            <a:off x="6957351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D3417D7-CF4E-ED41-B0D3-E31913EE53F6}"/>
              </a:ext>
            </a:extLst>
          </p:cNvPr>
          <p:cNvCxnSpPr/>
          <p:nvPr/>
        </p:nvCxnSpPr>
        <p:spPr bwMode="auto">
          <a:xfrm>
            <a:off x="5965553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3FDB15-3AA3-0B45-ACD2-87DA3CAE58D2}"/>
              </a:ext>
            </a:extLst>
          </p:cNvPr>
          <p:cNvCxnSpPr/>
          <p:nvPr/>
        </p:nvCxnSpPr>
        <p:spPr bwMode="auto">
          <a:xfrm>
            <a:off x="4091399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9C2B620-242B-0B45-80BB-064D9C5070A1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270B191-B8BA-8549-A60B-DAEFACAE603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9F64CFE-FBE4-3A45-8E2A-EAEF3F02A14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0362D64-DC85-1E43-AD10-2A8F1B16A08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220F4A3-4AEF-A74F-BB91-529282671F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6BAC7F0-1A8D-A647-B6D9-EB82C890E8BF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3" name="Graphic 42">
            <a:extLst>
              <a:ext uri="{FF2B5EF4-FFF2-40B4-BE49-F238E27FC236}">
                <a16:creationId xmlns:a16="http://schemas.microsoft.com/office/drawing/2014/main" id="{44293BCF-322A-65F2-CB05-EDEF3D840E5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F68D4-CF1A-EA4D-AA01-8DF0F1352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0" y="161926"/>
            <a:ext cx="6230669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FortiGuard Threat Intelligence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3</a:t>
            </a:r>
          </a:p>
        </p:txBody>
      </p:sp>
      <p:sp>
        <p:nvSpPr>
          <p:cNvPr id="3" name="TextBox 158">
            <a:extLst>
              <a:ext uri="{FF2B5EF4-FFF2-40B4-BE49-F238E27FC236}">
                <a16:creationId xmlns:a16="http://schemas.microsoft.com/office/drawing/2014/main" id="{71BA6757-2448-7A40-A612-41B56D436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1300687"/>
            <a:ext cx="139726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Mobile Security Service</a:t>
            </a:r>
            <a:endParaRPr lang="en-US" sz="1100">
              <a:cs typeface="Helvetica 55 Roman" charset="0"/>
            </a:endParaRPr>
          </a:p>
        </p:txBody>
      </p:sp>
      <p:pic>
        <p:nvPicPr>
          <p:cNvPr id="4" name="Picture 188">
            <a:extLst>
              <a:ext uri="{FF2B5EF4-FFF2-40B4-BE49-F238E27FC236}">
                <a16:creationId xmlns:a16="http://schemas.microsoft.com/office/drawing/2014/main" id="{87EA9E03-2798-5142-80F8-F4C7ACD34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398241" y="1329128"/>
            <a:ext cx="410526" cy="41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58">
            <a:extLst>
              <a:ext uri="{FF2B5EF4-FFF2-40B4-BE49-F238E27FC236}">
                <a16:creationId xmlns:a16="http://schemas.microsoft.com/office/drawing/2014/main" id="{85E52CEF-CFF7-BC4B-A88C-A8547FC4F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1998272"/>
            <a:ext cx="144811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Domain Reputation Service for </a:t>
            </a:r>
            <a:r>
              <a:rPr lang="en-US" sz="1100" err="1"/>
              <a:t>FortiDDoS</a:t>
            </a:r>
            <a:endParaRPr lang="en-US" sz="1100">
              <a:cs typeface="Helvetica 55 Roman" charset="0"/>
            </a:endParaRPr>
          </a:p>
        </p:txBody>
      </p:sp>
      <p:sp>
        <p:nvSpPr>
          <p:cNvPr id="6" name="TextBox 117">
            <a:extLst>
              <a:ext uri="{FF2B5EF4-FFF2-40B4-BE49-F238E27FC236}">
                <a16:creationId xmlns:a16="http://schemas.microsoft.com/office/drawing/2014/main" id="{C7E4D75A-8E57-6746-911B-7AFCAC4CCC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2897025"/>
            <a:ext cx="1859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Credential Stuffing Service</a:t>
            </a:r>
            <a:endParaRPr lang="en-US" sz="1100">
              <a:cs typeface="Helvetica 55 Roman" charset="0"/>
            </a:endParaRPr>
          </a:p>
        </p:txBody>
      </p:sp>
      <p:sp>
        <p:nvSpPr>
          <p:cNvPr id="7" name="TextBox 117">
            <a:extLst>
              <a:ext uri="{FF2B5EF4-FFF2-40B4-BE49-F238E27FC236}">
                <a16:creationId xmlns:a16="http://schemas.microsoft.com/office/drawing/2014/main" id="{78D06623-4EFD-194E-924A-BC08E617EC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3702419"/>
            <a:ext cx="166061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Indicators of Compromise</a:t>
            </a:r>
            <a:endParaRPr lang="en-US" sz="1100">
              <a:cs typeface="Helvetica 55 Roman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EA7D8B-97E0-2649-8FDD-7B6EC26F5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4576159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Fabric Rating</a:t>
            </a:r>
          </a:p>
        </p:txBody>
      </p:sp>
      <p:pic>
        <p:nvPicPr>
          <p:cNvPr id="9" name="Picture 111">
            <a:extLst>
              <a:ext uri="{FF2B5EF4-FFF2-40B4-BE49-F238E27FC236}">
                <a16:creationId xmlns:a16="http://schemas.microsoft.com/office/drawing/2014/main" id="{49E27F56-4BC8-D143-9EA2-BB5D40547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377446" y="4536296"/>
            <a:ext cx="457200" cy="457200"/>
          </a:xfrm>
          <a:prstGeom prst="rect">
            <a:avLst/>
          </a:prstGeom>
        </p:spPr>
      </p:pic>
      <p:pic>
        <p:nvPicPr>
          <p:cNvPr id="10" name="Picture 115">
            <a:extLst>
              <a:ext uri="{FF2B5EF4-FFF2-40B4-BE49-F238E27FC236}">
                <a16:creationId xmlns:a16="http://schemas.microsoft.com/office/drawing/2014/main" id="{F37CBE9E-66BE-574E-8990-B404D2CDE6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377446" y="3726818"/>
            <a:ext cx="457200" cy="457200"/>
          </a:xfrm>
          <a:prstGeom prst="rect">
            <a:avLst/>
          </a:prstGeom>
        </p:spPr>
      </p:pic>
      <p:pic>
        <p:nvPicPr>
          <p:cNvPr id="11" name="Picture 119">
            <a:extLst>
              <a:ext uri="{FF2B5EF4-FFF2-40B4-BE49-F238E27FC236}">
                <a16:creationId xmlns:a16="http://schemas.microsoft.com/office/drawing/2014/main" id="{013629EE-C055-5442-99E2-5A1D2FCF82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377446" y="2923578"/>
            <a:ext cx="457200" cy="457200"/>
          </a:xfrm>
          <a:prstGeom prst="rect">
            <a:avLst/>
          </a:prstGeom>
        </p:spPr>
      </p:pic>
      <p:pic>
        <p:nvPicPr>
          <p:cNvPr id="12" name="Picture 125">
            <a:extLst>
              <a:ext uri="{FF2B5EF4-FFF2-40B4-BE49-F238E27FC236}">
                <a16:creationId xmlns:a16="http://schemas.microsoft.com/office/drawing/2014/main" id="{1488C6B9-E7FB-CB45-AD39-F755A9BFA7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75755" y="2101906"/>
            <a:ext cx="460581" cy="460581"/>
          </a:xfrm>
          <a:prstGeom prst="rect">
            <a:avLst/>
          </a:prstGeom>
        </p:spPr>
      </p:pic>
      <p:sp>
        <p:nvSpPr>
          <p:cNvPr id="13" name="TextBox 88">
            <a:extLst>
              <a:ext uri="{FF2B5EF4-FFF2-40B4-BE49-F238E27FC236}">
                <a16:creationId xmlns:a16="http://schemas.microsoft.com/office/drawing/2014/main" id="{11714F3C-5239-6A40-B435-45E099176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2361" y="130256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  <a:cs typeface="Helvetica 55 Roman" charset="0"/>
              </a:rPr>
              <a:t>Unauthorized Access</a:t>
            </a:r>
            <a:endParaRPr lang="en-US" sz="1100">
              <a:cs typeface="Helvetica 55 Roman" charset="0"/>
            </a:endParaRPr>
          </a:p>
        </p:txBody>
      </p:sp>
      <p:pic>
        <p:nvPicPr>
          <p:cNvPr id="14" name="Picture 131">
            <a:extLst>
              <a:ext uri="{FF2B5EF4-FFF2-40B4-BE49-F238E27FC236}">
                <a16:creationId xmlns:a16="http://schemas.microsoft.com/office/drawing/2014/main" id="{ADDF9B3B-329A-4041-BAD0-01A2FBC6D9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5100205" y="129898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1">
            <a:extLst>
              <a:ext uri="{FF2B5EF4-FFF2-40B4-BE49-F238E27FC236}">
                <a16:creationId xmlns:a16="http://schemas.microsoft.com/office/drawing/2014/main" id="{CC6DBF8A-BAD7-A444-BB63-8B2D8BF82F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373132" y="5287525"/>
            <a:ext cx="457200" cy="457200"/>
          </a:xfrm>
          <a:prstGeom prst="rect">
            <a:avLst/>
          </a:prstGeom>
        </p:spPr>
      </p:pic>
      <p:cxnSp>
        <p:nvCxnSpPr>
          <p:cNvPr id="16" name="Straight Connector 9">
            <a:extLst>
              <a:ext uri="{FF2B5EF4-FFF2-40B4-BE49-F238E27FC236}">
                <a16:creationId xmlns:a16="http://schemas.microsoft.com/office/drawing/2014/main" id="{AE66D8F2-CE9C-B44A-B77D-AFA347AA711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D9AA2C-8490-2044-BC4A-4B38EE2297E0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DECCCF-0B8C-D342-A650-828B0C44B7F8}"/>
              </a:ext>
            </a:extLst>
          </p:cNvPr>
          <p:cNvCxnSpPr/>
          <p:nvPr/>
        </p:nvCxnSpPr>
        <p:spPr bwMode="auto">
          <a:xfrm>
            <a:off x="5824010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5889025-656D-524A-B061-B25707F9F7DE}"/>
              </a:ext>
            </a:extLst>
          </p:cNvPr>
          <p:cNvCxnSpPr/>
          <p:nvPr/>
        </p:nvCxnSpPr>
        <p:spPr bwMode="auto">
          <a:xfrm>
            <a:off x="4832212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8067FD-7928-0E49-ADA6-DFC1D24579A3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1F95B21-B712-474C-9F72-134D83DD6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94FFAB2-A57E-EE47-ADD1-8E4AC2231CBC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D72276D-0DF5-0A4C-B9C0-E8C98FE843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9A1E075-7F91-6D44-9F78-DC254540FDEB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133B82B-5AA1-B144-9016-D2D57D4C4AE7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FE976E9-6D14-3F46-8F2B-1D3667AAC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03" y="5378047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Sandbox Cloud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66DD0349-36B3-1F85-D005-B1A78077798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5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90E10-0479-6B41-99A2-15C1664DE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82475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FortiGuard Threat Intelligence </a:t>
            </a:r>
            <a:r>
              <a:rPr lang="en-US" sz="2400" dirty="0"/>
              <a:t>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4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2D9BF79A-B862-214B-8C17-EC61827BAF0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4354FA2-88E2-5547-BE67-5132F6464107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557B35-8523-8C4A-8840-6DDAE16D1694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CFF4ED8-2022-1D41-A377-5FC92A6DD948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0070697-3494-4548-9B41-8394AC94E3F2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AA7B394-5845-F54A-A9CE-3E7C24DC04A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096F920-6BFB-F049-8E8C-211F86A6253B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57EDC8-7640-5047-B2E4-76BCD3D368F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2C6D97E-946A-EA46-8C2D-47C036B472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8AE95E1-96D9-1649-AF25-A3AF65CCDD42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B0EC329-8D5C-984D-8C96-19882CAE6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89" y="1334989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Virus Outbreak Service</a:t>
            </a:r>
          </a:p>
        </p:txBody>
      </p:sp>
      <p:pic>
        <p:nvPicPr>
          <p:cNvPr id="15" name="Picture 71">
            <a:extLst>
              <a:ext uri="{FF2B5EF4-FFF2-40B4-BE49-F238E27FC236}">
                <a16:creationId xmlns:a16="http://schemas.microsoft.com/office/drawing/2014/main" id="{F6F704B7-A672-4E4D-9FDC-B069F0C63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2364887" y="1339164"/>
            <a:ext cx="457200" cy="4572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3EB03A7-F854-A74F-85CD-4CD5738D9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12" y="212639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Content Disarm &amp; Reconstruction</a:t>
            </a:r>
          </a:p>
        </p:txBody>
      </p:sp>
      <p:pic>
        <p:nvPicPr>
          <p:cNvPr id="17" name="Picture 74">
            <a:extLst>
              <a:ext uri="{FF2B5EF4-FFF2-40B4-BE49-F238E27FC236}">
                <a16:creationId xmlns:a16="http://schemas.microsoft.com/office/drawing/2014/main" id="{B9A6B786-887F-844B-A184-094E08AC4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361800" y="2068609"/>
            <a:ext cx="463665" cy="463665"/>
          </a:xfrm>
          <a:prstGeom prst="rect">
            <a:avLst/>
          </a:prstGeom>
        </p:spPr>
      </p:pic>
      <p:sp>
        <p:nvSpPr>
          <p:cNvPr id="18" name="TextBox 88">
            <a:extLst>
              <a:ext uri="{FF2B5EF4-FFF2-40B4-BE49-F238E27FC236}">
                <a16:creationId xmlns:a16="http://schemas.microsoft.com/office/drawing/2014/main" id="{FD1CBD59-A074-8840-8C37-EEE32D2EB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02" y="1383738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Worms</a:t>
            </a:r>
          </a:p>
        </p:txBody>
      </p:sp>
      <p:pic>
        <p:nvPicPr>
          <p:cNvPr id="19" name="Picture 131">
            <a:extLst>
              <a:ext uri="{FF2B5EF4-FFF2-40B4-BE49-F238E27FC236}">
                <a16:creationId xmlns:a16="http://schemas.microsoft.com/office/drawing/2014/main" id="{41E5FE7C-23C2-EA4E-9651-5BEE82A3F6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5261926" y="130543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27">
            <a:extLst>
              <a:ext uri="{FF2B5EF4-FFF2-40B4-BE49-F238E27FC236}">
                <a16:creationId xmlns:a16="http://schemas.microsoft.com/office/drawing/2014/main" id="{FD67D01B-4F49-4144-8C54-526EA08D8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52" y="2879047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Anti-Flood/DDoS Attack Protection</a:t>
            </a:r>
          </a:p>
        </p:txBody>
      </p:sp>
      <p:pic>
        <p:nvPicPr>
          <p:cNvPr id="21" name="Picture 129">
            <a:extLst>
              <a:ext uri="{FF2B5EF4-FFF2-40B4-BE49-F238E27FC236}">
                <a16:creationId xmlns:a16="http://schemas.microsoft.com/office/drawing/2014/main" id="{3A7D6768-73D8-EF45-950B-F71AB28C29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 bwMode="auto">
          <a:xfrm>
            <a:off x="2365919" y="293044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3">
            <a:extLst>
              <a:ext uri="{FF2B5EF4-FFF2-40B4-BE49-F238E27FC236}">
                <a16:creationId xmlns:a16="http://schemas.microsoft.com/office/drawing/2014/main" id="{A14CD9BB-7510-BE41-B9FC-7D0498DEDC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64887" y="3728293"/>
            <a:ext cx="457200" cy="457200"/>
          </a:xfrm>
          <a:prstGeom prst="rect">
            <a:avLst/>
          </a:prstGeom>
        </p:spPr>
      </p:pic>
      <p:sp>
        <p:nvSpPr>
          <p:cNvPr id="23" name="TextBox 50">
            <a:extLst>
              <a:ext uri="{FF2B5EF4-FFF2-40B4-BE49-F238E27FC236}">
                <a16:creationId xmlns:a16="http://schemas.microsoft.com/office/drawing/2014/main" id="{FF70D563-059A-9B49-B39C-576EA4564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858" y="3686456"/>
            <a:ext cx="1304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Click Protect</a:t>
            </a:r>
            <a:endParaRPr lang="en-US" sz="1100">
              <a:cs typeface="Helvetica 55 Roman" charset="0"/>
            </a:endParaRP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639BDA07-B285-EF41-82E8-93439781E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31" y="219235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Flood/DDoS Attack</a:t>
            </a:r>
          </a:p>
        </p:txBody>
      </p:sp>
      <p:pic>
        <p:nvPicPr>
          <p:cNvPr id="25" name="Picture 154">
            <a:extLst>
              <a:ext uri="{FF2B5EF4-FFF2-40B4-BE49-F238E27FC236}">
                <a16:creationId xmlns:a16="http://schemas.microsoft.com/office/drawing/2014/main" id="{CF5A4EFA-5202-DB48-AC48-484F6D00F8D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 bwMode="auto">
          <a:xfrm>
            <a:off x="5261926" y="207184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31">
            <a:extLst>
              <a:ext uri="{FF2B5EF4-FFF2-40B4-BE49-F238E27FC236}">
                <a16:creationId xmlns:a16="http://schemas.microsoft.com/office/drawing/2014/main" id="{C7E66EFF-D150-584A-A0A4-F80FC79A556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 bwMode="auto">
          <a:xfrm>
            <a:off x="6215028" y="13105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54">
            <a:extLst>
              <a:ext uri="{FF2B5EF4-FFF2-40B4-BE49-F238E27FC236}">
                <a16:creationId xmlns:a16="http://schemas.microsoft.com/office/drawing/2014/main" id="{B67C7192-3979-0E4E-9FAB-4B12ADEB466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 bwMode="auto">
          <a:xfrm>
            <a:off x="6215028" y="207184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A0A809C7-5948-CCE6-47E0-7D7EA9DB2C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2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raphic 76">
            <a:extLst>
              <a:ext uri="{FF2B5EF4-FFF2-40B4-BE49-F238E27FC236}">
                <a16:creationId xmlns:a16="http://schemas.microsoft.com/office/drawing/2014/main" id="{7564E61B-DF4E-0A68-8FFD-F282125F4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7FA966-00EA-6C44-B982-5FE00A6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992460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FortiGuard Threat Intelligence </a:t>
            </a:r>
            <a:r>
              <a:rPr lang="en-US" sz="2400" dirty="0">
                <a:latin typeface="Arial" charset="0"/>
              </a:rPr>
              <a:t>Core Elements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342A76-1AAB-514E-B048-BEF818D6C7E0}"/>
              </a:ext>
            </a:extLst>
          </p:cNvPr>
          <p:cNvCxnSpPr/>
          <p:nvPr/>
        </p:nvCxnSpPr>
        <p:spPr bwMode="auto">
          <a:xfrm>
            <a:off x="165311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4F6ABC-5CFA-0545-A50C-DD16EDBC6C7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78604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344716-ECB9-7B43-A876-C87CBFC24D37}"/>
              </a:ext>
            </a:extLst>
          </p:cNvPr>
          <p:cNvCxnSpPr/>
          <p:nvPr/>
        </p:nvCxnSpPr>
        <p:spPr bwMode="auto">
          <a:xfrm>
            <a:off x="451023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FC08FA-BA23-E249-B4D9-1053963853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24544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7E3CA9-AA7E-8342-AA31-641D19BC0EA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6302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06F3A6-0E7E-674B-9F1F-533615038B0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701525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16A1730-6FEF-7447-8F77-49F94813CC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34000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FFE954-6001-C94A-907B-5C215A529D7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978503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26F6B2-FBC7-9943-A3FF-62BB6232DE71}"/>
              </a:ext>
            </a:extLst>
          </p:cNvPr>
          <p:cNvCxnSpPr/>
          <p:nvPr/>
        </p:nvCxnSpPr>
        <p:spPr bwMode="auto">
          <a:xfrm>
            <a:off x="3639158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AD919-7847-B44E-BA54-A1AB3303C003}"/>
              </a:ext>
            </a:extLst>
          </p:cNvPr>
          <p:cNvCxnSpPr/>
          <p:nvPr/>
        </p:nvCxnSpPr>
        <p:spPr bwMode="auto">
          <a:xfrm>
            <a:off x="252772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4CAAD0-A5E2-D649-9713-BCBEDABB8DCD}"/>
              </a:ext>
            </a:extLst>
          </p:cNvPr>
          <p:cNvCxnSpPr/>
          <p:nvPr/>
        </p:nvCxnSpPr>
        <p:spPr bwMode="auto">
          <a:xfrm>
            <a:off x="642604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6E771E-6DB4-2D47-98B6-34DC246A1558}"/>
              </a:ext>
            </a:extLst>
          </p:cNvPr>
          <p:cNvCxnSpPr/>
          <p:nvPr/>
        </p:nvCxnSpPr>
        <p:spPr bwMode="auto">
          <a:xfrm>
            <a:off x="5516327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79">
            <a:extLst>
              <a:ext uri="{FF2B5EF4-FFF2-40B4-BE49-F238E27FC236}">
                <a16:creationId xmlns:a16="http://schemas.microsoft.com/office/drawing/2014/main" id="{C283E2F1-9715-444A-A84E-7E4281354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25" y="1364820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FortiGuard</a:t>
            </a:r>
          </a:p>
        </p:txBody>
      </p:sp>
      <p:sp>
        <p:nvSpPr>
          <p:cNvPr id="18" name="TextBox 180">
            <a:extLst>
              <a:ext uri="{FF2B5EF4-FFF2-40B4-BE49-F238E27FC236}">
                <a16:creationId xmlns:a16="http://schemas.microsoft.com/office/drawing/2014/main" id="{1FF2906B-E885-F346-BDBD-E29E81403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892" y="2021426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FortiCare</a:t>
            </a:r>
            <a:endParaRPr lang="en-US" sz="1100">
              <a:cs typeface="Helvetica 55 Roman" charset="0"/>
            </a:endParaRPr>
          </a:p>
        </p:txBody>
      </p:sp>
      <p:sp>
        <p:nvSpPr>
          <p:cNvPr id="20" name="TextBox 117">
            <a:extLst>
              <a:ext uri="{FF2B5EF4-FFF2-40B4-BE49-F238E27FC236}">
                <a16:creationId xmlns:a16="http://schemas.microsoft.com/office/drawing/2014/main" id="{AED297AE-6F4A-0245-91F6-15C0F53D9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2" y="2608983"/>
            <a:ext cx="121907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360 Protection</a:t>
            </a:r>
            <a:endParaRPr lang="en-US" sz="800">
              <a:cs typeface="Helvetica 55 Roman" charset="0"/>
            </a:endParaRPr>
          </a:p>
        </p:txBody>
      </p:sp>
      <p:sp>
        <p:nvSpPr>
          <p:cNvPr id="22" name="TextBox 117">
            <a:extLst>
              <a:ext uri="{FF2B5EF4-FFF2-40B4-BE49-F238E27FC236}">
                <a16:creationId xmlns:a16="http://schemas.microsoft.com/office/drawing/2014/main" id="{DA3FB377-43C4-504F-B201-D3648E564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165" y="3183100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Enterprise Protection</a:t>
            </a:r>
            <a:endParaRPr lang="en-US" sz="800">
              <a:cs typeface="Helvetica 55 Roman" charset="0"/>
            </a:endParaRPr>
          </a:p>
        </p:txBody>
      </p:sp>
      <p:sp>
        <p:nvSpPr>
          <p:cNvPr id="23" name="TextBox 117">
            <a:extLst>
              <a:ext uri="{FF2B5EF4-FFF2-40B4-BE49-F238E27FC236}">
                <a16:creationId xmlns:a16="http://schemas.microsoft.com/office/drawing/2014/main" id="{DF34C89B-44CB-5D48-8243-E791C054E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2" y="3815514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Unified Threat Protection</a:t>
            </a:r>
            <a:endParaRPr lang="en-US" sz="800">
              <a:cs typeface="Helvetica 55 Roman" charset="0"/>
            </a:endParaRPr>
          </a:p>
        </p:txBody>
      </p:sp>
      <p:sp>
        <p:nvSpPr>
          <p:cNvPr id="24" name="TextBox 117">
            <a:extLst>
              <a:ext uri="{FF2B5EF4-FFF2-40B4-BE49-F238E27FC236}">
                <a16:creationId xmlns:a16="http://schemas.microsoft.com/office/drawing/2014/main" id="{7B95FF7E-F685-D546-B01C-E9257BDC4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777" y="4470863"/>
            <a:ext cx="13253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Advanced Threat Protection</a:t>
            </a:r>
            <a:endParaRPr lang="en-US" sz="800">
              <a:cs typeface="Helvetica 55 Roman" charset="0"/>
            </a:endParaRPr>
          </a:p>
        </p:txBody>
      </p:sp>
      <p:pic>
        <p:nvPicPr>
          <p:cNvPr id="25" name="Picture 3">
            <a:extLst>
              <a:ext uri="{FF2B5EF4-FFF2-40B4-BE49-F238E27FC236}">
                <a16:creationId xmlns:a16="http://schemas.microsoft.com/office/drawing/2014/main" id="{8161EFEB-AE71-D046-B8DA-57B371B08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1844126" y="4499163"/>
            <a:ext cx="457200" cy="457200"/>
          </a:xfrm>
          <a:prstGeom prst="rect">
            <a:avLst/>
          </a:prstGeom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F34538D7-CC01-2E46-B8F1-7E2F5DB3A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1843475" y="3855178"/>
            <a:ext cx="458503" cy="458503"/>
          </a:xfrm>
          <a:prstGeom prst="rect">
            <a:avLst/>
          </a:prstGeom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375FB527-AD59-1744-99F1-69C504527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846026" y="3216296"/>
            <a:ext cx="453400" cy="453400"/>
          </a:xfrm>
          <a:prstGeom prst="rect">
            <a:avLst/>
          </a:prstGeom>
        </p:spPr>
      </p:pic>
      <p:pic>
        <p:nvPicPr>
          <p:cNvPr id="28" name="Picture 10">
            <a:extLst>
              <a:ext uri="{FF2B5EF4-FFF2-40B4-BE49-F238E27FC236}">
                <a16:creationId xmlns:a16="http://schemas.microsoft.com/office/drawing/2014/main" id="{423CA2D8-8F98-A84F-ACC0-B7B133165F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1844126" y="1930932"/>
            <a:ext cx="457200" cy="457200"/>
          </a:xfrm>
          <a:prstGeom prst="rect">
            <a:avLst/>
          </a:prstGeom>
        </p:spPr>
      </p:pic>
      <p:pic>
        <p:nvPicPr>
          <p:cNvPr id="29" name="Picture 12">
            <a:extLst>
              <a:ext uri="{FF2B5EF4-FFF2-40B4-BE49-F238E27FC236}">
                <a16:creationId xmlns:a16="http://schemas.microsoft.com/office/drawing/2014/main" id="{33CAD690-F10F-D34B-BE0E-C27DD8898D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1844126" y="2573614"/>
            <a:ext cx="457200" cy="457200"/>
          </a:xfrm>
          <a:prstGeom prst="rect">
            <a:avLst/>
          </a:prstGeom>
        </p:spPr>
      </p:pic>
      <p:sp>
        <p:nvSpPr>
          <p:cNvPr id="31" name="TextBox 179">
            <a:extLst>
              <a:ext uri="{FF2B5EF4-FFF2-40B4-BE49-F238E27FC236}">
                <a16:creationId xmlns:a16="http://schemas.microsoft.com/office/drawing/2014/main" id="{05652421-D9A1-1240-B920-824CE76FA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3" y="1281269"/>
            <a:ext cx="94411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User Security</a:t>
            </a:r>
          </a:p>
        </p:txBody>
      </p:sp>
      <p:sp>
        <p:nvSpPr>
          <p:cNvPr id="32" name="TextBox 180">
            <a:extLst>
              <a:ext uri="{FF2B5EF4-FFF2-40B4-BE49-F238E27FC236}">
                <a16:creationId xmlns:a16="http://schemas.microsoft.com/office/drawing/2014/main" id="{F47EA8E1-5488-CB43-9349-8B517AE3E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1897231"/>
            <a:ext cx="94411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Security</a:t>
            </a:r>
          </a:p>
        </p:txBody>
      </p:sp>
      <p:sp>
        <p:nvSpPr>
          <p:cNvPr id="33" name="TextBox 117">
            <a:extLst>
              <a:ext uri="{FF2B5EF4-FFF2-40B4-BE49-F238E27FC236}">
                <a16:creationId xmlns:a16="http://schemas.microsoft.com/office/drawing/2014/main" id="{8615AD9A-2AD3-5142-BDAD-2F74E30A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2535711"/>
            <a:ext cx="117594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Content Security</a:t>
            </a:r>
            <a:endParaRPr lang="en-US" sz="800">
              <a:cs typeface="Helvetica 55 Roman" charset="0"/>
            </a:endParaRPr>
          </a:p>
        </p:txBody>
      </p:sp>
      <p:pic>
        <p:nvPicPr>
          <p:cNvPr id="34" name="Picture 92">
            <a:extLst>
              <a:ext uri="{FF2B5EF4-FFF2-40B4-BE49-F238E27FC236}">
                <a16:creationId xmlns:a16="http://schemas.microsoft.com/office/drawing/2014/main" id="{98BA0709-925F-194D-A78F-1AAA5311E40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3838456" y="1292347"/>
            <a:ext cx="457200" cy="457200"/>
          </a:xfrm>
          <a:prstGeom prst="rect">
            <a:avLst/>
          </a:prstGeom>
        </p:spPr>
      </p:pic>
      <p:pic>
        <p:nvPicPr>
          <p:cNvPr id="35" name="Picture 10">
            <a:extLst>
              <a:ext uri="{FF2B5EF4-FFF2-40B4-BE49-F238E27FC236}">
                <a16:creationId xmlns:a16="http://schemas.microsoft.com/office/drawing/2014/main" id="{CFEEA7E6-66B0-614E-977A-6E93575AF18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3833843" y="1901026"/>
            <a:ext cx="457200" cy="457200"/>
          </a:xfrm>
          <a:prstGeom prst="rect">
            <a:avLst/>
          </a:prstGeom>
        </p:spPr>
      </p:pic>
      <p:pic>
        <p:nvPicPr>
          <p:cNvPr id="36" name="Picture 12">
            <a:extLst>
              <a:ext uri="{FF2B5EF4-FFF2-40B4-BE49-F238E27FC236}">
                <a16:creationId xmlns:a16="http://schemas.microsoft.com/office/drawing/2014/main" id="{DCEAF22E-6961-434E-9A21-551A1087A4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3833843" y="2521456"/>
            <a:ext cx="457200" cy="457200"/>
          </a:xfrm>
          <a:prstGeom prst="rect">
            <a:avLst/>
          </a:prstGeom>
        </p:spPr>
      </p:pic>
      <p:sp>
        <p:nvSpPr>
          <p:cNvPr id="37" name="TextBox 117">
            <a:extLst>
              <a:ext uri="{FF2B5EF4-FFF2-40B4-BE49-F238E27FC236}">
                <a16:creationId xmlns:a16="http://schemas.microsoft.com/office/drawing/2014/main" id="{5BC6FF6F-4E87-AC48-BF8F-1C83769B7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3" y="3170673"/>
            <a:ext cx="113041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Device Security</a:t>
            </a:r>
            <a:endParaRPr lang="en-US" sz="800">
              <a:cs typeface="Helvetica 55 Roman" charset="0"/>
            </a:endParaRPr>
          </a:p>
        </p:txBody>
      </p:sp>
      <p:sp>
        <p:nvSpPr>
          <p:cNvPr id="38" name="TextBox 117">
            <a:extLst>
              <a:ext uri="{FF2B5EF4-FFF2-40B4-BE49-F238E27FC236}">
                <a16:creationId xmlns:a16="http://schemas.microsoft.com/office/drawing/2014/main" id="{0950121F-01DA-9344-88A6-DABC42A77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102" y="3758749"/>
            <a:ext cx="1149186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Advanced Operational Tools</a:t>
            </a:r>
            <a:endParaRPr lang="en-US" sz="800">
              <a:cs typeface="Helvetica 55 Roman" charset="0"/>
            </a:endParaRPr>
          </a:p>
        </p:txBody>
      </p:sp>
      <p:pic>
        <p:nvPicPr>
          <p:cNvPr id="41" name="Picture 12">
            <a:extLst>
              <a:ext uri="{FF2B5EF4-FFF2-40B4-BE49-F238E27FC236}">
                <a16:creationId xmlns:a16="http://schemas.microsoft.com/office/drawing/2014/main" id="{1CD9C274-CD0B-A246-B3EC-F84EA26F097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3835138" y="3175964"/>
            <a:ext cx="457200" cy="4572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BEFB5B1B-3623-0D4B-9AAE-33DE0D88EE0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>
          <a:xfrm>
            <a:off x="5748647" y="3820426"/>
            <a:ext cx="457200" cy="4572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3A3B4247-73A7-9A40-BEB7-2A2E21B72CD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5747181" y="4435638"/>
            <a:ext cx="457200" cy="4572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2DF41AD-65AE-9D45-8881-829B43622E9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7746291" y="1890428"/>
            <a:ext cx="457200" cy="4572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15129E00-1BCF-194C-9963-F1B6E5013AE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/>
        </p:blipFill>
        <p:spPr>
          <a:xfrm>
            <a:off x="5745215" y="3186448"/>
            <a:ext cx="457200" cy="4572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24748BB9-F9A2-6248-9DF5-60BD0A32E61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rcRect/>
          <a:stretch/>
        </p:blipFill>
        <p:spPr>
          <a:xfrm>
            <a:off x="7746291" y="2531511"/>
            <a:ext cx="457200" cy="4572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13C8FB7D-B603-514D-922A-5FA577B2C14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rcRect/>
          <a:stretch/>
        </p:blipFill>
        <p:spPr>
          <a:xfrm>
            <a:off x="5745215" y="2549920"/>
            <a:ext cx="457200" cy="4572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658AC802-FEA5-8A49-9C3F-64529EA45BA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rcRect/>
          <a:stretch/>
        </p:blipFill>
        <p:spPr>
          <a:xfrm>
            <a:off x="5745215" y="1915921"/>
            <a:ext cx="457200" cy="4572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92D1B2B7-9B86-DC4B-A075-68B37083CB4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rcRect/>
          <a:stretch/>
        </p:blipFill>
        <p:spPr>
          <a:xfrm>
            <a:off x="7746291" y="1249345"/>
            <a:ext cx="457200" cy="4572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AF621A6B-70F4-3B4F-B091-A123984CD72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rcRect/>
          <a:stretch/>
        </p:blipFill>
        <p:spPr>
          <a:xfrm>
            <a:off x="3830345" y="3816347"/>
            <a:ext cx="457200" cy="4572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B4361DBD-B316-044C-8868-39A694C2831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rcRect/>
          <a:stretch/>
        </p:blipFill>
        <p:spPr>
          <a:xfrm>
            <a:off x="7741600" y="3174465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AAA84DFA-B6D3-D24B-9CA1-FDACB2A73AD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rcRect/>
          <a:stretch/>
        </p:blipFill>
        <p:spPr>
          <a:xfrm>
            <a:off x="7745195" y="4448956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2750BF2F-9346-4F45-94C8-ECD0B1D4AA2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rcRect/>
          <a:stretch/>
        </p:blipFill>
        <p:spPr>
          <a:xfrm>
            <a:off x="5745215" y="1256558"/>
            <a:ext cx="457200" cy="45720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C7DDF9A5-5B07-874D-996E-57BAB67C5BF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rcRect/>
          <a:stretch/>
        </p:blipFill>
        <p:spPr>
          <a:xfrm>
            <a:off x="7745059" y="3826331"/>
            <a:ext cx="457200" cy="457200"/>
          </a:xfrm>
          <a:prstGeom prst="rect">
            <a:avLst/>
          </a:prstGeom>
        </p:spPr>
      </p:pic>
      <p:sp>
        <p:nvSpPr>
          <p:cNvPr id="67" name="TextBox 180">
            <a:extLst>
              <a:ext uri="{FF2B5EF4-FFF2-40B4-BE49-F238E27FC236}">
                <a16:creationId xmlns:a16="http://schemas.microsoft.com/office/drawing/2014/main" id="{894C3BF7-3C9B-DE45-B8DA-99A57B586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945" y="1253684"/>
            <a:ext cx="91890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Web application</a:t>
            </a:r>
          </a:p>
        </p:txBody>
      </p:sp>
      <p:sp>
        <p:nvSpPr>
          <p:cNvPr id="68" name="TextBox 117">
            <a:extLst>
              <a:ext uri="{FF2B5EF4-FFF2-40B4-BE49-F238E27FC236}">
                <a16:creationId xmlns:a16="http://schemas.microsoft.com/office/drawing/2014/main" id="{C4742C8C-AA9F-154C-AA36-5606860FA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4488" y="1981966"/>
            <a:ext cx="5878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IoT</a:t>
            </a:r>
          </a:p>
        </p:txBody>
      </p:sp>
      <p:sp>
        <p:nvSpPr>
          <p:cNvPr id="69" name="TextBox 117">
            <a:extLst>
              <a:ext uri="{FF2B5EF4-FFF2-40B4-BE49-F238E27FC236}">
                <a16:creationId xmlns:a16="http://schemas.microsoft.com/office/drawing/2014/main" id="{E6817DCF-0280-494D-B235-4356B0799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6714" y="2588796"/>
            <a:ext cx="5633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IoC</a:t>
            </a:r>
            <a:endParaRPr lang="en-US" sz="800">
              <a:cs typeface="Helvetica 55 Roman" charset="0"/>
            </a:endParaRPr>
          </a:p>
        </p:txBody>
      </p:sp>
      <p:sp>
        <p:nvSpPr>
          <p:cNvPr id="70" name="TextBox 117">
            <a:extLst>
              <a:ext uri="{FF2B5EF4-FFF2-40B4-BE49-F238E27FC236}">
                <a16:creationId xmlns:a16="http://schemas.microsoft.com/office/drawing/2014/main" id="{251770A3-6A65-AA47-B7EE-227CF06A8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4488" y="3271239"/>
            <a:ext cx="587818" cy="303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IDP</a:t>
            </a:r>
            <a:endParaRPr lang="en-US" sz="800">
              <a:cs typeface="Helvetica 55 Roman" charset="0"/>
            </a:endParaRPr>
          </a:p>
        </p:txBody>
      </p:sp>
      <p:sp>
        <p:nvSpPr>
          <p:cNvPr id="71" name="TextBox 117">
            <a:extLst>
              <a:ext uri="{FF2B5EF4-FFF2-40B4-BE49-F238E27FC236}">
                <a16:creationId xmlns:a16="http://schemas.microsoft.com/office/drawing/2014/main" id="{BAB3DC34-B6E1-9349-A3A3-61C7056EB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898" y="2592461"/>
            <a:ext cx="604051" cy="30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IDPS</a:t>
            </a:r>
            <a:endParaRPr lang="en-US" sz="800">
              <a:cs typeface="Helvetica 55 Roman" charset="0"/>
            </a:endParaRPr>
          </a:p>
        </p:txBody>
      </p:sp>
      <p:sp>
        <p:nvSpPr>
          <p:cNvPr id="73" name="TextBox 180">
            <a:extLst>
              <a:ext uri="{FF2B5EF4-FFF2-40B4-BE49-F238E27FC236}">
                <a16:creationId xmlns:a16="http://schemas.microsoft.com/office/drawing/2014/main" id="{BF01122D-7F2D-D349-BF6D-A42AE5235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1054" y="4539542"/>
            <a:ext cx="914246" cy="299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Sandbox</a:t>
            </a:r>
          </a:p>
        </p:txBody>
      </p:sp>
      <p:sp>
        <p:nvSpPr>
          <p:cNvPr id="74" name="TextBox 180">
            <a:extLst>
              <a:ext uri="{FF2B5EF4-FFF2-40B4-BE49-F238E27FC236}">
                <a16:creationId xmlns:a16="http://schemas.microsoft.com/office/drawing/2014/main" id="{640EAF2F-0615-C646-8A82-F41D2C722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826" y="4539829"/>
            <a:ext cx="453143" cy="29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C2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CDD6746-939E-424E-9174-433FB170B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8603" y="1364610"/>
            <a:ext cx="515340" cy="29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IPS</a:t>
            </a:r>
          </a:p>
        </p:txBody>
      </p:sp>
      <p:sp>
        <p:nvSpPr>
          <p:cNvPr id="76" name="TextBox 117">
            <a:extLst>
              <a:ext uri="{FF2B5EF4-FFF2-40B4-BE49-F238E27FC236}">
                <a16:creationId xmlns:a16="http://schemas.microsoft.com/office/drawing/2014/main" id="{F1677457-00A1-724A-AA7C-041B0662C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8603" y="1984042"/>
            <a:ext cx="523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DLP</a:t>
            </a:r>
            <a:endParaRPr lang="en-US" sz="800">
              <a:cs typeface="Helvetica 55 Roman" charset="0"/>
            </a:endParaRPr>
          </a:p>
        </p:txBody>
      </p:sp>
      <p:sp>
        <p:nvSpPr>
          <p:cNvPr id="80" name="TextBox 180">
            <a:extLst>
              <a:ext uri="{FF2B5EF4-FFF2-40B4-BE49-F238E27FC236}">
                <a16:creationId xmlns:a16="http://schemas.microsoft.com/office/drawing/2014/main" id="{DB2FE6C0-9125-C64C-98C0-7C2B0E0D4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5349" y="3915709"/>
            <a:ext cx="44609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AV</a:t>
            </a:r>
          </a:p>
        </p:txBody>
      </p:sp>
      <p:sp>
        <p:nvSpPr>
          <p:cNvPr id="81" name="TextBox 180">
            <a:extLst>
              <a:ext uri="{FF2B5EF4-FFF2-40B4-BE49-F238E27FC236}">
                <a16:creationId xmlns:a16="http://schemas.microsoft.com/office/drawing/2014/main" id="{B440F5C7-94F9-134E-9AB8-76449A63C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3808699"/>
            <a:ext cx="96248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Web filtering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E6EAD66-6612-9F46-87E1-7924822B3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4443888"/>
            <a:ext cx="10815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Web &amp; Video Filtering</a:t>
            </a:r>
          </a:p>
        </p:txBody>
      </p:sp>
      <p:sp>
        <p:nvSpPr>
          <p:cNvPr id="87" name="TextBox 180">
            <a:extLst>
              <a:ext uri="{FF2B5EF4-FFF2-40B4-BE49-F238E27FC236}">
                <a16:creationId xmlns:a16="http://schemas.microsoft.com/office/drawing/2014/main" id="{66BFED5D-E084-FA46-B802-699CFCF8A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7560" y="3161807"/>
            <a:ext cx="105713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Video filtering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BE19AB6-F4F9-3448-A77C-64C8790F539C}"/>
              </a:ext>
            </a:extLst>
          </p:cNvPr>
          <p:cNvCxnSpPr/>
          <p:nvPr/>
        </p:nvCxnSpPr>
        <p:spPr bwMode="auto">
          <a:xfrm>
            <a:off x="8427238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E839708-A048-CB4B-8769-29C46160370B}"/>
              </a:ext>
            </a:extLst>
          </p:cNvPr>
          <p:cNvCxnSpPr/>
          <p:nvPr/>
        </p:nvCxnSpPr>
        <p:spPr bwMode="auto">
          <a:xfrm>
            <a:off x="7530402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6336075-5B49-564D-84CB-E5E496D0F095}"/>
              </a:ext>
            </a:extLst>
          </p:cNvPr>
          <p:cNvCxnSpPr/>
          <p:nvPr/>
        </p:nvCxnSpPr>
        <p:spPr bwMode="auto">
          <a:xfrm>
            <a:off x="9429024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9727908-B4BC-9048-9282-32BF25D772F5}"/>
              </a:ext>
            </a:extLst>
          </p:cNvPr>
          <p:cNvCxnSpPr/>
          <p:nvPr/>
        </p:nvCxnSpPr>
        <p:spPr bwMode="auto">
          <a:xfrm>
            <a:off x="10402480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65890CAA-802B-9B4A-866F-CE80CB43CFF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3" name="TextBox 117">
            <a:extLst>
              <a:ext uri="{FF2B5EF4-FFF2-40B4-BE49-F238E27FC236}">
                <a16:creationId xmlns:a16="http://schemas.microsoft.com/office/drawing/2014/main" id="{F796F51D-9E63-C54D-994A-81D7DE70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710" y="5066799"/>
            <a:ext cx="1432605" cy="8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FortiGuard Service Bundle </a:t>
            </a:r>
            <a:r>
              <a:rPr lang="en-US" sz="800"/>
              <a:t>(Threat Protection, Unified Protection or Enterprise Protection)</a:t>
            </a:r>
            <a:endParaRPr lang="en-US" sz="800">
              <a:cs typeface="Helvetica 55 Roman" charset="0"/>
            </a:endParaRPr>
          </a:p>
        </p:txBody>
      </p:sp>
      <p:pic>
        <p:nvPicPr>
          <p:cNvPr id="104" name="Picture 24">
            <a:extLst>
              <a:ext uri="{FF2B5EF4-FFF2-40B4-BE49-F238E27FC236}">
                <a16:creationId xmlns:a16="http://schemas.microsoft.com/office/drawing/2014/main" id="{5A5683F8-25A7-B84E-A353-4D544F9F9A37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rcRect/>
          <a:stretch/>
        </p:blipFill>
        <p:spPr>
          <a:xfrm>
            <a:off x="1844126" y="5127772"/>
            <a:ext cx="457200" cy="4572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585ADE6B-78BA-B348-12A8-BFA05AA46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844126" y="1265952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1ABA7965-2D2D-F32E-C0D6-079673314A3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3818294" y="4451688"/>
            <a:ext cx="457200" cy="4572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3F8B4E97-688B-C869-B7E9-BCE197D1C42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>
          <a:xfrm>
            <a:off x="9687846" y="1255201"/>
            <a:ext cx="457200" cy="457200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BBDEA699-F409-6849-EA99-2A9C3BDE8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8247" y="1269025"/>
            <a:ext cx="75048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Fabric Rating</a:t>
            </a:r>
          </a:p>
        </p:txBody>
      </p:sp>
    </p:spTree>
    <p:extLst>
      <p:ext uri="{BB962C8B-B14F-4D97-AF65-F5344CB8AC3E}">
        <p14:creationId xmlns:p14="http://schemas.microsoft.com/office/powerpoint/2010/main" val="280962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raphic 133">
            <a:extLst>
              <a:ext uri="{FF2B5EF4-FFF2-40B4-BE49-F238E27FC236}">
                <a16:creationId xmlns:a16="http://schemas.microsoft.com/office/drawing/2014/main" id="{E3D68447-40E5-3E4F-A6BC-2CD6555DF1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7825356" y="4478834"/>
            <a:ext cx="4572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7FA966-00EA-6C44-B982-5FE00A6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365" y="174203"/>
            <a:ext cx="6102948" cy="75565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FortiGuard Threat Intelligence </a:t>
            </a:r>
            <a:r>
              <a:rPr lang="en-US" sz="2400" dirty="0">
                <a:latin typeface="Arial" charset="0"/>
              </a:rPr>
              <a:t>Core Elements cont.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342A76-1AAB-514E-B048-BEF818D6C7E0}"/>
              </a:ext>
            </a:extLst>
          </p:cNvPr>
          <p:cNvCxnSpPr>
            <a:cxnSpLocks/>
          </p:cNvCxnSpPr>
          <p:nvPr/>
        </p:nvCxnSpPr>
        <p:spPr bwMode="auto">
          <a:xfrm>
            <a:off x="1653116" y="1146795"/>
            <a:ext cx="0" cy="255473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4F6ABC-5CFA-0545-A50C-DD16EDBC6C7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78604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344716-ECB9-7B43-A876-C87CBFC24D37}"/>
              </a:ext>
            </a:extLst>
          </p:cNvPr>
          <p:cNvCxnSpPr/>
          <p:nvPr/>
        </p:nvCxnSpPr>
        <p:spPr bwMode="auto">
          <a:xfrm>
            <a:off x="4510234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FC08FA-BA23-E249-B4D9-1053963853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24544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7E3CA9-AA7E-8342-AA31-641D19BC0EA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6302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606F3A6-0E7E-674B-9F1F-533615038B0F}"/>
              </a:ext>
            </a:extLst>
          </p:cNvPr>
          <p:cNvCxnSpPr>
            <a:cxnSpLocks/>
          </p:cNvCxnSpPr>
          <p:nvPr/>
        </p:nvCxnSpPr>
        <p:spPr bwMode="auto">
          <a:xfrm>
            <a:off x="0" y="3701525"/>
            <a:ext cx="121920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26F6B2-FBC7-9943-A3FF-62BB6232DE71}"/>
              </a:ext>
            </a:extLst>
          </p:cNvPr>
          <p:cNvCxnSpPr/>
          <p:nvPr/>
        </p:nvCxnSpPr>
        <p:spPr bwMode="auto">
          <a:xfrm>
            <a:off x="3639158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AD919-7847-B44E-BA54-A1AB3303C003}"/>
              </a:ext>
            </a:extLst>
          </p:cNvPr>
          <p:cNvCxnSpPr/>
          <p:nvPr/>
        </p:nvCxnSpPr>
        <p:spPr bwMode="auto">
          <a:xfrm>
            <a:off x="252772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4CAAD0-A5E2-D649-9713-BCBEDABB8DCD}"/>
              </a:ext>
            </a:extLst>
          </p:cNvPr>
          <p:cNvCxnSpPr/>
          <p:nvPr/>
        </p:nvCxnSpPr>
        <p:spPr bwMode="auto">
          <a:xfrm>
            <a:off x="6426040" y="115107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6E771E-6DB4-2D47-98B6-34DC246A1558}"/>
              </a:ext>
            </a:extLst>
          </p:cNvPr>
          <p:cNvCxnSpPr/>
          <p:nvPr/>
        </p:nvCxnSpPr>
        <p:spPr bwMode="auto">
          <a:xfrm>
            <a:off x="5516327" y="115107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6336075-5B49-564D-84CB-E5E496D0F095}"/>
              </a:ext>
            </a:extLst>
          </p:cNvPr>
          <p:cNvCxnSpPr/>
          <p:nvPr/>
        </p:nvCxnSpPr>
        <p:spPr bwMode="auto">
          <a:xfrm>
            <a:off x="8526042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33267FE-B3BB-F143-8A48-F33FF29F5024}"/>
              </a:ext>
            </a:extLst>
          </p:cNvPr>
          <p:cNvCxnSpPr/>
          <p:nvPr/>
        </p:nvCxnSpPr>
        <p:spPr bwMode="auto">
          <a:xfrm>
            <a:off x="7603450" y="114293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9727908-B4BC-9048-9282-32BF25D772F5}"/>
              </a:ext>
            </a:extLst>
          </p:cNvPr>
          <p:cNvCxnSpPr/>
          <p:nvPr/>
        </p:nvCxnSpPr>
        <p:spPr bwMode="auto">
          <a:xfrm>
            <a:off x="9688680" y="114056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65890CAA-802B-9B4A-866F-CE80CB43CFF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3" name="TextBox 3">
            <a:extLst>
              <a:ext uri="{FF2B5EF4-FFF2-40B4-BE49-F238E27FC236}">
                <a16:creationId xmlns:a16="http://schemas.microsoft.com/office/drawing/2014/main" id="{5B16F85B-0A0C-BD46-9C30-859B0699A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1314173"/>
            <a:ext cx="892772" cy="30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FortiIPAM</a:t>
            </a:r>
            <a:endParaRPr lang="en-US" sz="1100">
              <a:cs typeface="Helvetica 55 Roman" charset="0"/>
            </a:endParaRPr>
          </a:p>
        </p:txBody>
      </p:sp>
      <p:pic>
        <p:nvPicPr>
          <p:cNvPr id="104" name="Graphic 9">
            <a:extLst>
              <a:ext uri="{FF2B5EF4-FFF2-40B4-BE49-F238E27FC236}">
                <a16:creationId xmlns:a16="http://schemas.microsoft.com/office/drawing/2014/main" id="{D9FA5CE8-120C-6348-975A-C01E1E0022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1882082" y="1262249"/>
            <a:ext cx="457200" cy="457200"/>
          </a:xfrm>
          <a:prstGeom prst="rect">
            <a:avLst/>
          </a:prstGeom>
        </p:spPr>
      </p:pic>
      <p:sp>
        <p:nvSpPr>
          <p:cNvPr id="105" name="TextBox 3">
            <a:extLst>
              <a:ext uri="{FF2B5EF4-FFF2-40B4-BE49-F238E27FC236}">
                <a16:creationId xmlns:a16="http://schemas.microsoft.com/office/drawing/2014/main" id="{A83793A4-FC80-3A4A-8231-35745BA527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1954253"/>
            <a:ext cx="892772" cy="30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FortiTrust</a:t>
            </a:r>
            <a:endParaRPr lang="en-US" sz="1100">
              <a:cs typeface="Helvetica 55 Roman" charset="0"/>
            </a:endParaRPr>
          </a:p>
        </p:txBody>
      </p:sp>
      <p:pic>
        <p:nvPicPr>
          <p:cNvPr id="106" name="Graphic 9">
            <a:extLst>
              <a:ext uri="{FF2B5EF4-FFF2-40B4-BE49-F238E27FC236}">
                <a16:creationId xmlns:a16="http://schemas.microsoft.com/office/drawing/2014/main" id="{39173A29-B1E1-0549-87E7-D40156FFAB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1882082" y="1902329"/>
            <a:ext cx="457200" cy="457200"/>
          </a:xfrm>
          <a:prstGeom prst="rect">
            <a:avLst/>
          </a:prstGeom>
        </p:spPr>
      </p:pic>
      <p:sp>
        <p:nvSpPr>
          <p:cNvPr id="107" name="TextBox 3">
            <a:extLst>
              <a:ext uri="{FF2B5EF4-FFF2-40B4-BE49-F238E27FC236}">
                <a16:creationId xmlns:a16="http://schemas.microsoft.com/office/drawing/2014/main" id="{97902678-881D-9E45-A271-03559DD3B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76" y="2594333"/>
            <a:ext cx="979767" cy="29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FortiTester</a:t>
            </a:r>
            <a:endParaRPr lang="en-US" sz="1100">
              <a:cs typeface="Helvetica 55 Roman" charset="0"/>
            </a:endParaRPr>
          </a:p>
        </p:txBody>
      </p:sp>
      <p:pic>
        <p:nvPicPr>
          <p:cNvPr id="108" name="Graphic 9">
            <a:extLst>
              <a:ext uri="{FF2B5EF4-FFF2-40B4-BE49-F238E27FC236}">
                <a16:creationId xmlns:a16="http://schemas.microsoft.com/office/drawing/2014/main" id="{56752D91-559E-D94B-9EFE-F312287B3C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895145" y="2542409"/>
            <a:ext cx="457200" cy="457200"/>
          </a:xfrm>
          <a:prstGeom prst="rect">
            <a:avLst/>
          </a:prstGeom>
        </p:spPr>
      </p:pic>
      <p:sp>
        <p:nvSpPr>
          <p:cNvPr id="112" name="TextBox 117">
            <a:extLst>
              <a:ext uri="{FF2B5EF4-FFF2-40B4-BE49-F238E27FC236}">
                <a16:creationId xmlns:a16="http://schemas.microsoft.com/office/drawing/2014/main" id="{04651139-37FA-D440-8C93-276A2943C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1262249"/>
            <a:ext cx="90928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NOC/SOC Tools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13" name="TextBox 117">
            <a:extLst>
              <a:ext uri="{FF2B5EF4-FFF2-40B4-BE49-F238E27FC236}">
                <a16:creationId xmlns:a16="http://schemas.microsoft.com/office/drawing/2014/main" id="{BB6E3CA0-C39D-3C40-A1A7-141E77F1A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1913988"/>
            <a:ext cx="114385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SOC-as-a-Service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114" name="Graphic 113">
            <a:extLst>
              <a:ext uri="{FF2B5EF4-FFF2-40B4-BE49-F238E27FC236}">
                <a16:creationId xmlns:a16="http://schemas.microsoft.com/office/drawing/2014/main" id="{F4F195DE-C23E-6743-AEE3-C6AFCB452C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3839217" y="3806959"/>
            <a:ext cx="457200" cy="4572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8429615A-4A4F-6F49-9BC2-74BA9DE2D9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3839217" y="3165096"/>
            <a:ext cx="457200" cy="457200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844DBD4A-0B97-394E-815D-C7EB2278545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3839217" y="1248385"/>
            <a:ext cx="457200" cy="45720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AF5F8B9A-EBBE-AD49-8840-6D27CDB1F15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3839217" y="2544092"/>
            <a:ext cx="457200" cy="457200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ECF0D10B-2B92-9F47-8676-5123C5B7654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3839217" y="1913988"/>
            <a:ext cx="457200" cy="457200"/>
          </a:xfrm>
          <a:prstGeom prst="rect">
            <a:avLst/>
          </a:prstGeom>
        </p:spPr>
      </p:pic>
      <p:sp>
        <p:nvSpPr>
          <p:cNvPr id="119" name="TextBox 117">
            <a:extLst>
              <a:ext uri="{FF2B5EF4-FFF2-40B4-BE49-F238E27FC236}">
                <a16:creationId xmlns:a16="http://schemas.microsoft.com/office/drawing/2014/main" id="{83046D41-AE67-A14D-98BC-F67C5A1FC4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2619835"/>
            <a:ext cx="512484" cy="30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OT</a:t>
            </a:r>
          </a:p>
        </p:txBody>
      </p:sp>
      <p:sp>
        <p:nvSpPr>
          <p:cNvPr id="120" name="TextBox 117">
            <a:extLst>
              <a:ext uri="{FF2B5EF4-FFF2-40B4-BE49-F238E27FC236}">
                <a16:creationId xmlns:a16="http://schemas.microsoft.com/office/drawing/2014/main" id="{BBAE53B0-950C-CA43-B886-735996079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3162875"/>
            <a:ext cx="84644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Ipv6 DDNS</a:t>
            </a:r>
          </a:p>
        </p:txBody>
      </p:sp>
      <p:sp>
        <p:nvSpPr>
          <p:cNvPr id="121" name="TextBox 117">
            <a:extLst>
              <a:ext uri="{FF2B5EF4-FFF2-40B4-BE49-F238E27FC236}">
                <a16:creationId xmlns:a16="http://schemas.microsoft.com/office/drawing/2014/main" id="{7C0EDE7B-CCCB-8E4B-81F2-504C1D252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3914113"/>
            <a:ext cx="98724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Credentials</a:t>
            </a:r>
          </a:p>
        </p:txBody>
      </p:sp>
      <p:pic>
        <p:nvPicPr>
          <p:cNvPr id="122" name="Graphic 121">
            <a:extLst>
              <a:ext uri="{FF2B5EF4-FFF2-40B4-BE49-F238E27FC236}">
                <a16:creationId xmlns:a16="http://schemas.microsoft.com/office/drawing/2014/main" id="{093F2A58-3832-874F-BA75-51833FD61DF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5746637" y="1896923"/>
            <a:ext cx="457200" cy="457200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7F41BD7C-31E6-504D-9BBB-192AC69C846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>
          <a:xfrm>
            <a:off x="5746637" y="1262249"/>
            <a:ext cx="457200" cy="457200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31EA843D-03F0-7E42-B5D5-8D59977D56F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3839217" y="4447357"/>
            <a:ext cx="457200" cy="457200"/>
          </a:xfrm>
          <a:prstGeom prst="rect">
            <a:avLst/>
          </a:prstGeom>
        </p:spPr>
      </p:pic>
      <p:sp>
        <p:nvSpPr>
          <p:cNvPr id="125" name="TextBox 117">
            <a:extLst>
              <a:ext uri="{FF2B5EF4-FFF2-40B4-BE49-F238E27FC236}">
                <a16:creationId xmlns:a16="http://schemas.microsoft.com/office/drawing/2014/main" id="{4D3EB0CC-FF56-CA40-845E-18AB99E9F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1237459"/>
            <a:ext cx="112942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Mobile Malware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26" name="TextBox 117">
            <a:extLst>
              <a:ext uri="{FF2B5EF4-FFF2-40B4-BE49-F238E27FC236}">
                <a16:creationId xmlns:a16="http://schemas.microsoft.com/office/drawing/2014/main" id="{A2FE6E00-E13C-074C-8E0C-F23561025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1993620"/>
            <a:ext cx="9787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Botnet DB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27" name="TextBox 180">
            <a:extLst>
              <a:ext uri="{FF2B5EF4-FFF2-40B4-BE49-F238E27FC236}">
                <a16:creationId xmlns:a16="http://schemas.microsoft.com/office/drawing/2014/main" id="{E5DEF113-4279-DD47-9AC3-A802FFDFE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589" y="4512647"/>
            <a:ext cx="900446" cy="3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Phishing</a:t>
            </a:r>
          </a:p>
        </p:txBody>
      </p:sp>
      <p:pic>
        <p:nvPicPr>
          <p:cNvPr id="128" name="Graphic 127">
            <a:extLst>
              <a:ext uri="{FF2B5EF4-FFF2-40B4-BE49-F238E27FC236}">
                <a16:creationId xmlns:a16="http://schemas.microsoft.com/office/drawing/2014/main" id="{99FE0950-3478-1345-B1C7-C34B360B6EB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5746637" y="3190084"/>
            <a:ext cx="457200" cy="457200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6236DFA4-7552-AA4B-824E-4F7E84057CD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/>
        </p:blipFill>
        <p:spPr>
          <a:xfrm>
            <a:off x="5746637" y="2548593"/>
            <a:ext cx="457200" cy="457200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09B85F72-D253-D946-83EF-25F19BEF84C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rcRect/>
          <a:stretch/>
        </p:blipFill>
        <p:spPr>
          <a:xfrm>
            <a:off x="5746637" y="4447357"/>
            <a:ext cx="457200" cy="457200"/>
          </a:xfrm>
          <a:prstGeom prst="rect">
            <a:avLst/>
          </a:prstGeom>
        </p:spPr>
      </p:pic>
      <p:sp>
        <p:nvSpPr>
          <p:cNvPr id="131" name="TextBox 117">
            <a:extLst>
              <a:ext uri="{FF2B5EF4-FFF2-40B4-BE49-F238E27FC236}">
                <a16:creationId xmlns:a16="http://schemas.microsoft.com/office/drawing/2014/main" id="{760E6E83-480D-B143-91DF-F30D5F17B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2635310"/>
            <a:ext cx="552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DNS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32" name="TextBox 117">
            <a:extLst>
              <a:ext uri="{FF2B5EF4-FFF2-40B4-BE49-F238E27FC236}">
                <a16:creationId xmlns:a16="http://schemas.microsoft.com/office/drawing/2014/main" id="{92D3A721-26EC-C548-9BF5-1B91B2B7D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3271199"/>
            <a:ext cx="6484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DDNS</a:t>
            </a:r>
            <a:endParaRPr lang="en-US" sz="800">
              <a:cs typeface="Helvetica 55 Roman" charset="0"/>
            </a:endParaRPr>
          </a:p>
        </p:txBody>
      </p:sp>
      <p:sp>
        <p:nvSpPr>
          <p:cNvPr id="133" name="TextBox 117">
            <a:extLst>
              <a:ext uri="{FF2B5EF4-FFF2-40B4-BE49-F238E27FC236}">
                <a16:creationId xmlns:a16="http://schemas.microsoft.com/office/drawing/2014/main" id="{1C084EBB-A26F-EC41-A4F0-968B95708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4533612"/>
            <a:ext cx="727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Geo IP</a:t>
            </a:r>
            <a:endParaRPr lang="en-US" sz="800">
              <a:cs typeface="Helvetica 55 Roman" charset="0"/>
            </a:endParaRPr>
          </a:p>
        </p:txBody>
      </p:sp>
      <p:sp>
        <p:nvSpPr>
          <p:cNvPr id="135" name="TextBox 180">
            <a:extLst>
              <a:ext uri="{FF2B5EF4-FFF2-40B4-BE49-F238E27FC236}">
                <a16:creationId xmlns:a16="http://schemas.microsoft.com/office/drawing/2014/main" id="{909B5E17-ABC7-0948-80FF-8BE157DBD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4538049"/>
            <a:ext cx="862345" cy="302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URL</a:t>
            </a: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B9F5EC89-96B0-B846-9CDF-C6AB0F88683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rcRect/>
          <a:stretch/>
        </p:blipFill>
        <p:spPr>
          <a:xfrm>
            <a:off x="7825356" y="2478461"/>
            <a:ext cx="457200" cy="457200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514A6B2B-C808-184A-83D6-162946E9713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rcRect/>
          <a:stretch/>
        </p:blipFill>
        <p:spPr>
          <a:xfrm>
            <a:off x="7825356" y="1259565"/>
            <a:ext cx="457200" cy="457200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5D489022-F3B1-C247-9DC9-F223113207D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rcRect/>
          <a:stretch/>
        </p:blipFill>
        <p:spPr>
          <a:xfrm>
            <a:off x="7825356" y="3776661"/>
            <a:ext cx="457200" cy="4572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EE9F57A6-50D6-4042-A736-D7633863437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rcRect/>
          <a:stretch/>
        </p:blipFill>
        <p:spPr>
          <a:xfrm>
            <a:off x="7825356" y="3146594"/>
            <a:ext cx="457200" cy="457200"/>
          </a:xfrm>
          <a:prstGeom prst="rect">
            <a:avLst/>
          </a:prstGeom>
        </p:spPr>
      </p:pic>
      <p:sp>
        <p:nvSpPr>
          <p:cNvPr id="142" name="TextBox 117">
            <a:extLst>
              <a:ext uri="{FF2B5EF4-FFF2-40B4-BE49-F238E27FC236}">
                <a16:creationId xmlns:a16="http://schemas.microsoft.com/office/drawing/2014/main" id="{884C173E-819E-1A4B-B061-C8D72F764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1320156"/>
            <a:ext cx="7489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CASB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43" name="TextBox 117">
            <a:extLst>
              <a:ext uri="{FF2B5EF4-FFF2-40B4-BE49-F238E27FC236}">
                <a16:creationId xmlns:a16="http://schemas.microsoft.com/office/drawing/2014/main" id="{6B317654-2071-1A41-9315-8FFFEA3A68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2533450"/>
            <a:ext cx="107991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Vulnerability Outbreak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144" name="TextBox 117">
            <a:extLst>
              <a:ext uri="{FF2B5EF4-FFF2-40B4-BE49-F238E27FC236}">
                <a16:creationId xmlns:a16="http://schemas.microsoft.com/office/drawing/2014/main" id="{EF8FD3CC-308E-6346-A532-01BC1F51CD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3836790"/>
            <a:ext cx="72749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SEG</a:t>
            </a:r>
            <a:endParaRPr lang="en-US" sz="800">
              <a:cs typeface="Helvetica 55 Roman" charset="0"/>
            </a:endParaRPr>
          </a:p>
        </p:txBody>
      </p:sp>
      <p:sp>
        <p:nvSpPr>
          <p:cNvPr id="145" name="TextBox 180">
            <a:extLst>
              <a:ext uri="{FF2B5EF4-FFF2-40B4-BE49-F238E27FC236}">
                <a16:creationId xmlns:a16="http://schemas.microsoft.com/office/drawing/2014/main" id="{E4B42B6B-408A-7E44-A1B0-3DBC7E13C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3192863"/>
            <a:ext cx="105883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Virus Scan</a:t>
            </a:r>
          </a:p>
        </p:txBody>
      </p:sp>
      <p:pic>
        <p:nvPicPr>
          <p:cNvPr id="146" name="Graphic 145">
            <a:extLst>
              <a:ext uri="{FF2B5EF4-FFF2-40B4-BE49-F238E27FC236}">
                <a16:creationId xmlns:a16="http://schemas.microsoft.com/office/drawing/2014/main" id="{843D5E16-1CD2-5A4D-A826-9F1748297DC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rcRect/>
          <a:stretch/>
        </p:blipFill>
        <p:spPr>
          <a:xfrm>
            <a:off x="5746637" y="3816191"/>
            <a:ext cx="457200" cy="457200"/>
          </a:xfrm>
          <a:prstGeom prst="rect">
            <a:avLst/>
          </a:prstGeom>
        </p:spPr>
      </p:pic>
      <p:sp>
        <p:nvSpPr>
          <p:cNvPr id="147" name="TextBox 117">
            <a:extLst>
              <a:ext uri="{FF2B5EF4-FFF2-40B4-BE49-F238E27FC236}">
                <a16:creationId xmlns:a16="http://schemas.microsoft.com/office/drawing/2014/main" id="{F991B86B-938D-B942-8EA4-05280CB06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25" y="3897306"/>
            <a:ext cx="72654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DDOS</a:t>
            </a:r>
            <a:endParaRPr lang="en-US" sz="800">
              <a:cs typeface="Helvetica 55 Roman" charset="0"/>
            </a:endParaRPr>
          </a:p>
        </p:txBody>
      </p:sp>
      <p:sp>
        <p:nvSpPr>
          <p:cNvPr id="62" name="TextBox 3">
            <a:extLst>
              <a:ext uri="{FF2B5EF4-FFF2-40B4-BE49-F238E27FC236}">
                <a16:creationId xmlns:a16="http://schemas.microsoft.com/office/drawing/2014/main" id="{0117261D-0E29-E14D-867D-B779B834A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18" y="3218277"/>
            <a:ext cx="979767" cy="29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/>
              <a:t>FortiRecon</a:t>
            </a:r>
            <a:endParaRPr lang="en-US" sz="1100">
              <a:cs typeface="Helvetica 55 Roman" charset="0"/>
            </a:endParaRPr>
          </a:p>
        </p:txBody>
      </p:sp>
      <p:pic>
        <p:nvPicPr>
          <p:cNvPr id="63" name="Graphic 9">
            <a:extLst>
              <a:ext uri="{FF2B5EF4-FFF2-40B4-BE49-F238E27FC236}">
                <a16:creationId xmlns:a16="http://schemas.microsoft.com/office/drawing/2014/main" id="{29867964-B57A-2442-8857-E6E6E38F8B0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rcRect/>
          <a:stretch/>
        </p:blipFill>
        <p:spPr>
          <a:xfrm>
            <a:off x="1884387" y="3166353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E53C08FE-9C00-8B1D-4840-F12C81F3F44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>
          <a:xfrm>
            <a:off x="11589271" y="455061"/>
            <a:ext cx="457200" cy="4572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D744BD5-1D6F-E109-E98E-49E92565997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>
          <a:xfrm>
            <a:off x="9918780" y="2556608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60C340BD-C463-878A-300B-F34C4B763AA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tretch>
            <a:fillRect/>
          </a:stretch>
        </p:blipFill>
        <p:spPr>
          <a:xfrm>
            <a:off x="9909198" y="3175298"/>
            <a:ext cx="457200" cy="457200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5581538-778D-D45E-F087-705AA1821FE1}"/>
              </a:ext>
            </a:extLst>
          </p:cNvPr>
          <p:cNvCxnSpPr>
            <a:cxnSpLocks/>
          </p:cNvCxnSpPr>
          <p:nvPr/>
        </p:nvCxnSpPr>
        <p:spPr bwMode="auto">
          <a:xfrm>
            <a:off x="2527720" y="4342656"/>
            <a:ext cx="965377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9893B2B-9A2D-E2F9-08AB-C13191763327}"/>
              </a:ext>
            </a:extLst>
          </p:cNvPr>
          <p:cNvCxnSpPr>
            <a:cxnSpLocks/>
          </p:cNvCxnSpPr>
          <p:nvPr/>
        </p:nvCxnSpPr>
        <p:spPr bwMode="auto">
          <a:xfrm>
            <a:off x="2527720" y="4983787"/>
            <a:ext cx="966428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28065FCE-889A-0EA8-98B1-8B886EB209B9}"/>
              </a:ext>
            </a:extLst>
          </p:cNvPr>
          <p:cNvCxnSpPr>
            <a:cxnSpLocks/>
          </p:cNvCxnSpPr>
          <p:nvPr/>
        </p:nvCxnSpPr>
        <p:spPr bwMode="auto">
          <a:xfrm>
            <a:off x="2527720" y="5603898"/>
            <a:ext cx="966428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Graphic 20">
            <a:extLst>
              <a:ext uri="{FF2B5EF4-FFF2-40B4-BE49-F238E27FC236}">
                <a16:creationId xmlns:a16="http://schemas.microsoft.com/office/drawing/2014/main" id="{E380AF77-3E6A-17EF-2BD1-664E9969BCD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7825356" y="1884467"/>
            <a:ext cx="457200" cy="457200"/>
          </a:xfrm>
          <a:prstGeom prst="rect">
            <a:avLst/>
          </a:prstGeom>
        </p:spPr>
      </p:pic>
      <p:sp>
        <p:nvSpPr>
          <p:cNvPr id="73" name="TextBox 117">
            <a:extLst>
              <a:ext uri="{FF2B5EF4-FFF2-40B4-BE49-F238E27FC236}">
                <a16:creationId xmlns:a16="http://schemas.microsoft.com/office/drawing/2014/main" id="{E72476C6-D8C8-7174-6684-A1E4EA591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02" y="2013839"/>
            <a:ext cx="88632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IL CASB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3E9CC865-F8EA-7EA7-92B4-6C91D6124F2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>
          <a:xfrm>
            <a:off x="9913088" y="1892209"/>
            <a:ext cx="457200" cy="4572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E9BA386-1777-4F86-D3CC-EF3FBDB5A68B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xmlns="" r:embed="rId55"/>
              </a:ext>
            </a:extLst>
          </a:blip>
          <a:stretch>
            <a:fillRect/>
          </a:stretch>
        </p:blipFill>
        <p:spPr>
          <a:xfrm>
            <a:off x="9917645" y="1266692"/>
            <a:ext cx="457200" cy="4572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027EB925-AAD0-6BA9-675C-6626276405A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xmlns="" r:embed="rId57"/>
              </a:ext>
            </a:extLst>
          </a:blip>
          <a:stretch>
            <a:fillRect/>
          </a:stretch>
        </p:blipFill>
        <p:spPr>
          <a:xfrm>
            <a:off x="9909198" y="3806959"/>
            <a:ext cx="457200" cy="457200"/>
          </a:xfrm>
          <a:prstGeom prst="rect">
            <a:avLst/>
          </a:prstGeom>
        </p:spPr>
      </p:pic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D477AA6-FC57-2BAF-4474-0E5EC8690090}"/>
              </a:ext>
            </a:extLst>
          </p:cNvPr>
          <p:cNvCxnSpPr/>
          <p:nvPr/>
        </p:nvCxnSpPr>
        <p:spPr bwMode="auto">
          <a:xfrm>
            <a:off x="10561039" y="1130053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TextBox 117">
            <a:extLst>
              <a:ext uri="{FF2B5EF4-FFF2-40B4-BE49-F238E27FC236}">
                <a16:creationId xmlns:a16="http://schemas.microsoft.com/office/drawing/2014/main" id="{605C2C9C-89BC-33BD-1584-B6BA20E2F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1" y="1257096"/>
            <a:ext cx="101134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Outbreak Protection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6" name="TextBox 117">
            <a:extLst>
              <a:ext uri="{FF2B5EF4-FFF2-40B4-BE49-F238E27FC236}">
                <a16:creationId xmlns:a16="http://schemas.microsoft.com/office/drawing/2014/main" id="{E504409B-CA7B-BC7A-170A-57AA6E282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2607021"/>
            <a:ext cx="81531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Sandbox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7" name="TextBox 117">
            <a:extLst>
              <a:ext uri="{FF2B5EF4-FFF2-40B4-BE49-F238E27FC236}">
                <a16:creationId xmlns:a16="http://schemas.microsoft.com/office/drawing/2014/main" id="{A10559A2-306B-4CD5-AF41-D7FEC67B2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3794749"/>
            <a:ext cx="9588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Sandbox Protection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88" name="TextBox 180">
            <a:extLst>
              <a:ext uri="{FF2B5EF4-FFF2-40B4-BE49-F238E27FC236}">
                <a16:creationId xmlns:a16="http://schemas.microsoft.com/office/drawing/2014/main" id="{68E3AF5E-BCAA-1FAD-5E6F-5FA6D5331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3224394"/>
            <a:ext cx="105883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IL </a:t>
            </a:r>
            <a:r>
              <a:rPr lang="en-US" sz="1100" dirty="0" err="1">
                <a:cs typeface="Helvetica 55 Roman" charset="0"/>
              </a:rPr>
              <a:t>Sandobx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89" name="TextBox 117">
            <a:extLst>
              <a:ext uri="{FF2B5EF4-FFF2-40B4-BE49-F238E27FC236}">
                <a16:creationId xmlns:a16="http://schemas.microsoft.com/office/drawing/2014/main" id="{5F07BFBD-05E3-C984-2288-3C3A2B0EF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7102" y="1877205"/>
            <a:ext cx="88632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Outbreak Detection</a:t>
            </a:r>
            <a:endParaRPr lang="en-US" sz="800" dirty="0">
              <a:cs typeface="Helvetica 55 Roman" charset="0"/>
            </a:endParaRPr>
          </a:p>
        </p:txBody>
      </p:sp>
      <p:sp>
        <p:nvSpPr>
          <p:cNvPr id="9" name="TextBox 117">
            <a:extLst>
              <a:ext uri="{FF2B5EF4-FFF2-40B4-BE49-F238E27FC236}">
                <a16:creationId xmlns:a16="http://schemas.microsoft.com/office/drawing/2014/main" id="{86ABC504-14E7-E679-095C-A7E3FB99B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3342" y="4417669"/>
            <a:ext cx="9588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Security</a:t>
            </a:r>
          </a:p>
          <a:p>
            <a:pPr eaLnBrk="1" hangingPunct="1"/>
            <a:r>
              <a:rPr lang="en-US" sz="1100" dirty="0">
                <a:cs typeface="Helvetica 55 Roman" charset="0"/>
              </a:rPr>
              <a:t>Rating</a:t>
            </a:r>
            <a:endParaRPr lang="en-US" sz="800" dirty="0">
              <a:cs typeface="Helvetica 55 Roman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7FCF23A3-14B4-8E13-3F32-287BD7876FB2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xmlns="" r:embed="rId59"/>
              </a:ext>
            </a:extLst>
          </a:blip>
          <a:stretch>
            <a:fillRect/>
          </a:stretch>
        </p:blipFill>
        <p:spPr>
          <a:xfrm>
            <a:off x="9900365" y="4451195"/>
            <a:ext cx="457200" cy="4572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D78336B8-18AA-4A77-728F-98742EA111B3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xmlns="" r:embed="rId61"/>
              </a:ext>
            </a:extLst>
          </a:blip>
          <a:stretch>
            <a:fillRect/>
          </a:stretch>
        </p:blipFill>
        <p:spPr>
          <a:xfrm>
            <a:off x="10659285" y="445119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1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30467166-153F-3F4C-AE61-2E9189BE24C6}"/>
              </a:ext>
            </a:extLst>
          </p:cNvPr>
          <p:cNvCxnSpPr>
            <a:cxnSpLocks/>
          </p:cNvCxnSpPr>
          <p:nvPr/>
        </p:nvCxnSpPr>
        <p:spPr bwMode="auto">
          <a:xfrm>
            <a:off x="4871478" y="1131981"/>
            <a:ext cx="0" cy="4946912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FEC030A-8DCF-034E-8649-6187D408FA8F}"/>
              </a:ext>
            </a:extLst>
          </p:cNvPr>
          <p:cNvCxnSpPr>
            <a:cxnSpLocks/>
          </p:cNvCxnSpPr>
          <p:nvPr/>
        </p:nvCxnSpPr>
        <p:spPr bwMode="auto">
          <a:xfrm>
            <a:off x="3996266" y="1131980"/>
            <a:ext cx="0" cy="4955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A7ED31B3-90F3-BD45-8D56-A94CFB91D567}"/>
              </a:ext>
            </a:extLst>
          </p:cNvPr>
          <p:cNvCxnSpPr>
            <a:cxnSpLocks/>
          </p:cNvCxnSpPr>
          <p:nvPr/>
        </p:nvCxnSpPr>
        <p:spPr bwMode="auto">
          <a:xfrm>
            <a:off x="7100089" y="1131436"/>
            <a:ext cx="0" cy="495585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DBC8B196-3744-CA49-BD44-6FB6E5060E9C}"/>
              </a:ext>
            </a:extLst>
          </p:cNvPr>
          <p:cNvCxnSpPr>
            <a:cxnSpLocks/>
          </p:cNvCxnSpPr>
          <p:nvPr/>
        </p:nvCxnSpPr>
        <p:spPr bwMode="auto">
          <a:xfrm>
            <a:off x="6151639" y="1131980"/>
            <a:ext cx="0" cy="49469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CF57AE4-E3F9-E545-B777-3D1E56BC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6687869" cy="75565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Arial" charset="0"/>
              </a:rPr>
              <a:t>Cloud Services                     </a:t>
            </a:r>
            <a:r>
              <a:rPr lang="en-US" sz="2400" dirty="0">
                <a:latin typeface="Arial" charset="0"/>
              </a:rPr>
              <a:t>Products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A9A871-6021-EE45-B5E3-506E607B13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BF0F34-70FA-DC4F-AD57-9FFE0BA576F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2ABEB2-2449-0A49-A5B1-797B3202D68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07670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14D1D4-26DC-8E4D-B083-E3C3C31F7B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366727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0CFE33-9092-FE4B-9C97-CCFE3F0BE7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2535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A68EEA-CC19-F348-B52C-D0E9DC05E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5470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B1854E-207B-424B-819E-68D4C16A487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438811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302">
            <a:extLst>
              <a:ext uri="{FF2B5EF4-FFF2-40B4-BE49-F238E27FC236}">
                <a16:creationId xmlns:a16="http://schemas.microsoft.com/office/drawing/2014/main" id="{ACA12A80-B7E5-7D4C-B69E-E43849BB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86" y="4933804"/>
            <a:ext cx="10421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FortMail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26" name="TextBox 302">
            <a:extLst>
              <a:ext uri="{FF2B5EF4-FFF2-40B4-BE49-F238E27FC236}">
                <a16:creationId xmlns:a16="http://schemas.microsoft.com/office/drawing/2014/main" id="{849F902C-70E1-1F49-97FB-DDDCCC764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1676" y="1294568"/>
            <a:ext cx="119235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FortiGSLB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27" name="TextBox 242">
            <a:extLst>
              <a:ext uri="{FF2B5EF4-FFF2-40B4-BE49-F238E27FC236}">
                <a16:creationId xmlns:a16="http://schemas.microsoft.com/office/drawing/2014/main" id="{BF39E2CD-CC6E-2E49-BD8A-0F0AE54B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87" y="5535473"/>
            <a:ext cx="119235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FortiPhish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29" name="TextBox 307">
            <a:extLst>
              <a:ext uri="{FF2B5EF4-FFF2-40B4-BE49-F238E27FC236}">
                <a16:creationId xmlns:a16="http://schemas.microsoft.com/office/drawing/2014/main" id="{566E5A18-C117-9841-9D7F-361FBDEE5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302" y="5528013"/>
            <a:ext cx="118059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FortiInsight</a:t>
            </a:r>
            <a:r>
              <a:rPr lang="en-US" sz="1100"/>
              <a:t> </a:t>
            </a:r>
            <a:r>
              <a:rPr lang="en-US" sz="1100">
                <a:cs typeface="Helvetica 55 Roman" charset="0"/>
              </a:rPr>
              <a:t>Cloud</a:t>
            </a:r>
          </a:p>
        </p:txBody>
      </p:sp>
      <p:sp>
        <p:nvSpPr>
          <p:cNvPr id="32" name="TextBox 235">
            <a:extLst>
              <a:ext uri="{FF2B5EF4-FFF2-40B4-BE49-F238E27FC236}">
                <a16:creationId xmlns:a16="http://schemas.microsoft.com/office/drawing/2014/main" id="{AB50ED00-550A-7649-93B0-E2CA0D577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0749" y="2563564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FortiConverter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54" name="Graphic 53">
            <a:extLst>
              <a:ext uri="{FF2B5EF4-FFF2-40B4-BE49-F238E27FC236}">
                <a16:creationId xmlns:a16="http://schemas.microsoft.com/office/drawing/2014/main" id="{C0C8D716-634A-D04E-8998-26E1878AB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59752" y="4367730"/>
            <a:ext cx="457200" cy="457200"/>
          </a:xfrm>
          <a:prstGeom prst="rect">
            <a:avLst/>
          </a:prstGeom>
        </p:spPr>
      </p:pic>
      <p:sp>
        <p:nvSpPr>
          <p:cNvPr id="68" name="TextBox 298">
            <a:extLst>
              <a:ext uri="{FF2B5EF4-FFF2-40B4-BE49-F238E27FC236}">
                <a16:creationId xmlns:a16="http://schemas.microsoft.com/office/drawing/2014/main" id="{E3023ACF-6048-024E-AA4C-718B15D65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8" y="4347775"/>
            <a:ext cx="119235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FortiCASB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pic>
        <p:nvPicPr>
          <p:cNvPr id="69" name="Graphic 68">
            <a:extLst>
              <a:ext uri="{FF2B5EF4-FFF2-40B4-BE49-F238E27FC236}">
                <a16:creationId xmlns:a16="http://schemas.microsoft.com/office/drawing/2014/main" id="{8140CBE3-2C0A-A446-A64C-ED65A1ED9A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061290" y="4958690"/>
            <a:ext cx="457200" cy="457200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298B068F-CE42-0D4B-B67E-AF5C9F4070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061290" y="5550962"/>
            <a:ext cx="457200" cy="4572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FA41BC25-99DC-A641-83E3-83E48ED43C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210814" y="5558399"/>
            <a:ext cx="457200" cy="4572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0A31207A-9E15-6A48-9555-C372D5412B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210814" y="1311163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CEE319F8-C2EC-6147-A5D2-C1B23D79BA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366173" y="2554351"/>
            <a:ext cx="457200" cy="4572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4DCAB4F6-4E0A-DF45-8828-7F2AF7AE8A5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210814" y="4953162"/>
            <a:ext cx="457200" cy="4572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BAC2C731-8897-5B4D-9BDC-F08C523F21B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210814" y="3146405"/>
            <a:ext cx="457200" cy="4572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1C6347E4-03D0-A741-BA39-7D18D7FC0CD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366173" y="1349473"/>
            <a:ext cx="457200" cy="4572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92E6BB6A-2939-0047-80B0-D2728D1127F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210814" y="1927959"/>
            <a:ext cx="457200" cy="4572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AD7EE048-542A-B242-92E6-8C9F3430E3B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060470" y="2002523"/>
            <a:ext cx="457200" cy="457200"/>
          </a:xfrm>
          <a:prstGeom prst="rect">
            <a:avLst/>
          </a:prstGeom>
        </p:spPr>
      </p:pic>
      <p:sp>
        <p:nvSpPr>
          <p:cNvPr id="80" name="TextBox 298">
            <a:extLst>
              <a:ext uri="{FF2B5EF4-FFF2-40B4-BE49-F238E27FC236}">
                <a16:creationId xmlns:a16="http://schemas.microsoft.com/office/drawing/2014/main" id="{0CCA17EF-DA7F-094B-8B9B-B72E1D782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569" y="3149043"/>
            <a:ext cx="113886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FortiVoice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1" name="TextBox 298">
            <a:extLst>
              <a:ext uri="{FF2B5EF4-FFF2-40B4-BE49-F238E27FC236}">
                <a16:creationId xmlns:a16="http://schemas.microsoft.com/office/drawing/2014/main" id="{C447DEC2-C0FD-D146-80C9-25DA95409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4909307"/>
            <a:ext cx="114878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FortiToken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82" name="TextBox 298">
            <a:extLst>
              <a:ext uri="{FF2B5EF4-FFF2-40B4-BE49-F238E27FC236}">
                <a16:creationId xmlns:a16="http://schemas.microsoft.com/office/drawing/2014/main" id="{659FE9F7-D935-484E-9924-80EF785C5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3185332"/>
            <a:ext cx="119245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FortiPenTest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3" name="TextBox 298">
            <a:extLst>
              <a:ext uri="{FF2B5EF4-FFF2-40B4-BE49-F238E27FC236}">
                <a16:creationId xmlns:a16="http://schemas.microsoft.com/office/drawing/2014/main" id="{EE6B3C17-7CDC-B24D-9D1C-C2D711614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3319" y="1343088"/>
            <a:ext cx="120170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FortiSandbox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4" name="TextBox 298">
            <a:extLst>
              <a:ext uri="{FF2B5EF4-FFF2-40B4-BE49-F238E27FC236}">
                <a16:creationId xmlns:a16="http://schemas.microsoft.com/office/drawing/2014/main" id="{654EE338-1A27-4F4B-A94F-D7C137117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1952757"/>
            <a:ext cx="104793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FortiWeb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5" name="TextBox 298">
            <a:extLst>
              <a:ext uri="{FF2B5EF4-FFF2-40B4-BE49-F238E27FC236}">
                <a16:creationId xmlns:a16="http://schemas.microsoft.com/office/drawing/2014/main" id="{2B980E64-AD45-6546-9317-3CCDB7B61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04" y="1981445"/>
            <a:ext cx="141016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OCVPN-Portal Cloud</a:t>
            </a:r>
          </a:p>
        </p:txBody>
      </p:sp>
      <p:sp>
        <p:nvSpPr>
          <p:cNvPr id="86" name="TextBox 298">
            <a:extLst>
              <a:ext uri="{FF2B5EF4-FFF2-40B4-BE49-F238E27FC236}">
                <a16:creationId xmlns:a16="http://schemas.microsoft.com/office/drawing/2014/main" id="{801D78E5-7A87-6E44-BA2E-41ED0B343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2592609"/>
            <a:ext cx="11716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FortiCWP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87" name="TextBox 298">
            <a:extLst>
              <a:ext uri="{FF2B5EF4-FFF2-40B4-BE49-F238E27FC236}">
                <a16:creationId xmlns:a16="http://schemas.microsoft.com/office/drawing/2014/main" id="{2088434D-B774-044B-888B-3DFB2EAB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3771408"/>
            <a:ext cx="117270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FortiIPAM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8AA32289-031D-514B-9E71-7E7E743828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91" name="Graphic 90">
            <a:extLst>
              <a:ext uri="{FF2B5EF4-FFF2-40B4-BE49-F238E27FC236}">
                <a16:creationId xmlns:a16="http://schemas.microsoft.com/office/drawing/2014/main" id="{2DE10E72-EBE0-314E-9103-28DAFA811F4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4210814" y="2544755"/>
            <a:ext cx="457200" cy="457200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FD16DFAC-6FC2-0947-9F1C-1AC3806D695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4210814" y="3748055"/>
            <a:ext cx="457200" cy="45720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F4B787B-9532-2D4C-B10E-0B2E374B4DDB}"/>
              </a:ext>
            </a:extLst>
          </p:cNvPr>
          <p:cNvCxnSpPr>
            <a:cxnSpLocks/>
          </p:cNvCxnSpPr>
          <p:nvPr/>
        </p:nvCxnSpPr>
        <p:spPr bwMode="auto">
          <a:xfrm>
            <a:off x="2771489" y="1160033"/>
            <a:ext cx="0" cy="54326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ED1506F-93BD-DD40-9453-A07103BA1757}"/>
              </a:ext>
            </a:extLst>
          </p:cNvPr>
          <p:cNvCxnSpPr>
            <a:cxnSpLocks/>
          </p:cNvCxnSpPr>
          <p:nvPr/>
        </p:nvCxnSpPr>
        <p:spPr bwMode="auto">
          <a:xfrm>
            <a:off x="1860999" y="1156144"/>
            <a:ext cx="0" cy="49460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6" name="TextBox 298">
            <a:extLst>
              <a:ext uri="{FF2B5EF4-FFF2-40B4-BE49-F238E27FC236}">
                <a16:creationId xmlns:a16="http://schemas.microsoft.com/office/drawing/2014/main" id="{F942ACA1-B782-2145-8F24-660CAD150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510" y="1408830"/>
            <a:ext cx="1557865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dirty="0">
                <a:cs typeface="Helvetica 55 Roman" charset="0"/>
              </a:rPr>
              <a:t>Cloud Services</a:t>
            </a:r>
          </a:p>
        </p:txBody>
      </p:sp>
      <p:pic>
        <p:nvPicPr>
          <p:cNvPr id="102" name="Graphic 101">
            <a:extLst>
              <a:ext uri="{FF2B5EF4-FFF2-40B4-BE49-F238E27FC236}">
                <a16:creationId xmlns:a16="http://schemas.microsoft.com/office/drawing/2014/main" id="{831C7808-3B31-B34F-9BA3-D75577D4A27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6366173" y="1986957"/>
            <a:ext cx="457200" cy="457200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5C146712-E980-8A4E-9A4B-C5567DD4717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2056487" y="2597819"/>
            <a:ext cx="457200" cy="457200"/>
          </a:xfrm>
          <a:prstGeom prst="rect">
            <a:avLst/>
          </a:prstGeom>
        </p:spPr>
      </p:pic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5048BF6-57CD-C448-89CC-4B644EB598BE}"/>
              </a:ext>
            </a:extLst>
          </p:cNvPr>
          <p:cNvCxnSpPr>
            <a:cxnSpLocks/>
          </p:cNvCxnSpPr>
          <p:nvPr/>
        </p:nvCxnSpPr>
        <p:spPr bwMode="auto">
          <a:xfrm flipV="1">
            <a:off x="-24537" y="6078893"/>
            <a:ext cx="12190411" cy="232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0" name="TextBox 298">
            <a:extLst>
              <a:ext uri="{FF2B5EF4-FFF2-40B4-BE49-F238E27FC236}">
                <a16:creationId xmlns:a16="http://schemas.microsoft.com/office/drawing/2014/main" id="{BFBC0867-CD25-AB48-8126-A58810667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541" y="2569273"/>
            <a:ext cx="141016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FortiSASE</a:t>
            </a:r>
            <a:r>
              <a:rPr lang="en-US" sz="1100">
                <a:cs typeface="Helvetica 55 Roman" charset="0"/>
              </a:rPr>
              <a:t>-SIA Cloud</a:t>
            </a:r>
          </a:p>
        </p:txBody>
      </p:sp>
      <p:sp>
        <p:nvSpPr>
          <p:cNvPr id="123" name="TextBox 235">
            <a:extLst>
              <a:ext uri="{FF2B5EF4-FFF2-40B4-BE49-F238E27FC236}">
                <a16:creationId xmlns:a16="http://schemas.microsoft.com/office/drawing/2014/main" id="{594DDED2-0CF1-4C40-A1E1-04883015F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399" y="1975535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Fortinet </a:t>
            </a:r>
            <a:r>
              <a:rPr lang="en-US" sz="1100" err="1">
                <a:cs typeface="Helvetica 55 Roman" charset="0"/>
              </a:rPr>
              <a:t>SOCaaS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sp>
        <p:nvSpPr>
          <p:cNvPr id="90" name="TextBox 235">
            <a:extLst>
              <a:ext uri="{FF2B5EF4-FFF2-40B4-BE49-F238E27FC236}">
                <a16:creationId xmlns:a16="http://schemas.microsoft.com/office/drawing/2014/main" id="{6F7D1F93-A416-3B4A-B7C8-561812BA0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021" y="3766060"/>
            <a:ext cx="121605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FortiCamera</a:t>
            </a:r>
            <a:r>
              <a:rPr lang="en-US" sz="1100" dirty="0">
                <a:cs typeface="Helvetica 55 Roman" charset="0"/>
              </a:rPr>
              <a:t> Cloud</a:t>
            </a:r>
          </a:p>
        </p:txBody>
      </p:sp>
      <p:sp>
        <p:nvSpPr>
          <p:cNvPr id="116" name="TextBox 298">
            <a:extLst>
              <a:ext uri="{FF2B5EF4-FFF2-40B4-BE49-F238E27FC236}">
                <a16:creationId xmlns:a16="http://schemas.microsoft.com/office/drawing/2014/main" id="{12598DCA-F82C-DD46-8A94-EC8347949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518" y="4352321"/>
            <a:ext cx="117270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FortiDevSec</a:t>
            </a:r>
            <a:r>
              <a:rPr lang="en-US" sz="1100">
                <a:cs typeface="Helvetica 55 Roman" charset="0"/>
              </a:rPr>
              <a:t> Cloud</a:t>
            </a:r>
          </a:p>
        </p:txBody>
      </p:sp>
      <p:pic>
        <p:nvPicPr>
          <p:cNvPr id="124" name="Graphic 123">
            <a:extLst>
              <a:ext uri="{FF2B5EF4-FFF2-40B4-BE49-F238E27FC236}">
                <a16:creationId xmlns:a16="http://schemas.microsoft.com/office/drawing/2014/main" id="{0EAE2821-64FE-3543-A34B-03D20B8C90B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rcRect/>
          <a:stretch/>
        </p:blipFill>
        <p:spPr>
          <a:xfrm>
            <a:off x="4210814" y="4328968"/>
            <a:ext cx="457200" cy="4572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4051ED7-85D7-EC7C-63AE-14B277D8385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2058128" y="3149043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DF971EC1-E8AD-75F2-FADF-6A6CE6CF4EC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2059034" y="374805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7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7386E-222C-8945-89AE-96240E787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2" y="161926"/>
            <a:ext cx="3160898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Operations </a:t>
            </a:r>
            <a:r>
              <a:rPr lang="en-US" sz="2400"/>
              <a:t>Operational Services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6EAA44C-0E6A-D44E-B870-0827BDBA0919}"/>
              </a:ext>
            </a:extLst>
          </p:cNvPr>
          <p:cNvCxnSpPr/>
          <p:nvPr/>
        </p:nvCxnSpPr>
        <p:spPr bwMode="auto">
          <a:xfrm>
            <a:off x="220691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204555-3EE3-2D4F-9B57-BC32DA04F2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F7EA35-7424-2047-810C-F2C098E8A7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E331C6-45F8-2C4C-A061-DB8E75399D2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9CD83C-B395-CC4B-B7B5-62E2D938F37A}"/>
              </a:ext>
            </a:extLst>
          </p:cNvPr>
          <p:cNvCxnSpPr/>
          <p:nvPr/>
        </p:nvCxnSpPr>
        <p:spPr bwMode="auto">
          <a:xfrm>
            <a:off x="308151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EDE1F2-9040-F648-8A9A-37F632E9DF6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60D4F67-F90E-0E4C-A31A-234BCF7E3E02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DEA0207-F991-9C48-96A4-F3D5E3B945A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72">
            <a:extLst>
              <a:ext uri="{FF2B5EF4-FFF2-40B4-BE49-F238E27FC236}">
                <a16:creationId xmlns:a16="http://schemas.microsoft.com/office/drawing/2014/main" id="{F337620E-0B3E-B74E-8CCB-EC17DB710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3" y="1309840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Overlay Controller VPN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F2ECA9-EBCA-944E-9437-0C29CD3E13C7}"/>
              </a:ext>
            </a:extLst>
          </p:cNvPr>
          <p:cNvSpPr txBox="1"/>
          <p:nvPr/>
        </p:nvSpPr>
        <p:spPr>
          <a:xfrm>
            <a:off x="567163" y="2138959"/>
            <a:ext cx="13340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/>
              <a:t>Overlay Controller VPN Cloud</a:t>
            </a:r>
          </a:p>
        </p:txBody>
      </p:sp>
      <p:sp>
        <p:nvSpPr>
          <p:cNvPr id="15" name="TextBox 72">
            <a:extLst>
              <a:ext uri="{FF2B5EF4-FFF2-40B4-BE49-F238E27FC236}">
                <a16:creationId xmlns:a16="http://schemas.microsoft.com/office/drawing/2014/main" id="{5049C354-6989-1F4D-9349-55DF71F75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" y="2997991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SD-WAN Monitoring</a:t>
            </a:r>
          </a:p>
        </p:txBody>
      </p:sp>
      <p:sp>
        <p:nvSpPr>
          <p:cNvPr id="17" name="TextBox 72">
            <a:extLst>
              <a:ext uri="{FF2B5EF4-FFF2-40B4-BE49-F238E27FC236}">
                <a16:creationId xmlns:a16="http://schemas.microsoft.com/office/drawing/2014/main" id="{DB44D484-FF33-7E4B-A263-D5FD1838C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3" y="4708767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IP Address</a:t>
            </a:r>
          </a:p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Management</a:t>
            </a:r>
          </a:p>
        </p:txBody>
      </p:sp>
      <p:sp>
        <p:nvSpPr>
          <p:cNvPr id="18" name="TextBox 72">
            <a:extLst>
              <a:ext uri="{FF2B5EF4-FFF2-40B4-BE49-F238E27FC236}">
                <a16:creationId xmlns:a16="http://schemas.microsoft.com/office/drawing/2014/main" id="{0AC45D24-1C20-7348-88C5-5AC864678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12" y="3876917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SD-WAN</a:t>
            </a:r>
          </a:p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Orchestrator</a:t>
            </a:r>
          </a:p>
        </p:txBody>
      </p:sp>
      <p:pic>
        <p:nvPicPr>
          <p:cNvPr id="19" name="Graphic 7">
            <a:extLst>
              <a:ext uri="{FF2B5EF4-FFF2-40B4-BE49-F238E27FC236}">
                <a16:creationId xmlns:a16="http://schemas.microsoft.com/office/drawing/2014/main" id="{9BCDDB4A-9F13-F349-BB4F-A71F6B1CE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425221" y="1333824"/>
            <a:ext cx="457200" cy="452585"/>
          </a:xfrm>
          <a:prstGeom prst="rect">
            <a:avLst/>
          </a:prstGeom>
        </p:spPr>
      </p:pic>
      <p:pic>
        <p:nvPicPr>
          <p:cNvPr id="20" name="Graphic 9">
            <a:extLst>
              <a:ext uri="{FF2B5EF4-FFF2-40B4-BE49-F238E27FC236}">
                <a16:creationId xmlns:a16="http://schemas.microsoft.com/office/drawing/2014/main" id="{86AF2EB4-1381-1046-88CC-1D051DE739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425221" y="2992082"/>
            <a:ext cx="457200" cy="457203"/>
          </a:xfrm>
          <a:prstGeom prst="rect">
            <a:avLst/>
          </a:prstGeom>
        </p:spPr>
      </p:pic>
      <p:pic>
        <p:nvPicPr>
          <p:cNvPr id="21" name="Graphic 10">
            <a:extLst>
              <a:ext uri="{FF2B5EF4-FFF2-40B4-BE49-F238E27FC236}">
                <a16:creationId xmlns:a16="http://schemas.microsoft.com/office/drawing/2014/main" id="{4DB7878F-1650-C84D-8874-01F769A0A3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425221" y="3875036"/>
            <a:ext cx="457200" cy="457203"/>
          </a:xfrm>
          <a:prstGeom prst="rect">
            <a:avLst/>
          </a:prstGeom>
        </p:spPr>
      </p:pic>
      <p:pic>
        <p:nvPicPr>
          <p:cNvPr id="22" name="Graphic 14">
            <a:extLst>
              <a:ext uri="{FF2B5EF4-FFF2-40B4-BE49-F238E27FC236}">
                <a16:creationId xmlns:a16="http://schemas.microsoft.com/office/drawing/2014/main" id="{D626C53A-8E20-BF48-AB4D-70F5DF9764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425221" y="4693595"/>
            <a:ext cx="457200" cy="452585"/>
          </a:xfrm>
          <a:prstGeom prst="rect">
            <a:avLst/>
          </a:prstGeom>
        </p:spPr>
      </p:pic>
      <p:pic>
        <p:nvPicPr>
          <p:cNvPr id="24" name="Graphic 3">
            <a:extLst>
              <a:ext uri="{FF2B5EF4-FFF2-40B4-BE49-F238E27FC236}">
                <a16:creationId xmlns:a16="http://schemas.microsoft.com/office/drawing/2014/main" id="{297BAC23-B99E-414A-9CCA-FE027649AA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425221" y="2160644"/>
            <a:ext cx="457200" cy="4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8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ED8D9-EBC3-FA4A-AA5A-F8510BE6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8507654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Services – </a:t>
            </a:r>
            <a:r>
              <a:rPr lang="en-US" err="1">
                <a:solidFill>
                  <a:schemeClr val="accent6"/>
                </a:solidFill>
              </a:rPr>
              <a:t>FortiCare</a:t>
            </a:r>
            <a:r>
              <a:rPr lang="en-US">
                <a:solidFill>
                  <a:schemeClr val="accent6"/>
                </a:solidFill>
              </a:rPr>
              <a:t>: </a:t>
            </a:r>
            <a:r>
              <a:rPr lang="en-US">
                <a:solidFill>
                  <a:srgbClr val="FF0000"/>
                </a:solidFill>
              </a:rPr>
              <a:t/>
            </a:r>
            <a:br>
              <a:rPr lang="en-US">
                <a:solidFill>
                  <a:srgbClr val="FF0000"/>
                </a:solidFill>
              </a:rPr>
            </a:br>
            <a:r>
              <a:rPr lang="en-US" sz="2400"/>
              <a:t>People and Red/Blue Team (Professional Services)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FB598ED-8D31-3440-BC08-F9013BB4FA12}"/>
              </a:ext>
            </a:extLst>
          </p:cNvPr>
          <p:cNvCxnSpPr/>
          <p:nvPr/>
        </p:nvCxnSpPr>
        <p:spPr bwMode="auto">
          <a:xfrm>
            <a:off x="185918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7000EC9-B529-834D-84A4-02E896574934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9DA3D7-B69B-7C47-AF1E-89B52FC0E4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5ED1A1B-CEE2-F24C-B711-81340EBB1E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8825C2-D4F1-684B-8257-BF9BA1B6558C}"/>
              </a:ext>
            </a:extLst>
          </p:cNvPr>
          <p:cNvCxnSpPr/>
          <p:nvPr/>
        </p:nvCxnSpPr>
        <p:spPr bwMode="auto">
          <a:xfrm>
            <a:off x="273378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001806-63E8-DE42-AA30-E1277C2B67E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F0FDCD0-ECCC-F646-A622-1F2FF117C62A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02A836-DFF0-B64D-9013-E400E01E9A9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31">
            <a:extLst>
              <a:ext uri="{FF2B5EF4-FFF2-40B4-BE49-F238E27FC236}">
                <a16:creationId xmlns:a16="http://schemas.microsoft.com/office/drawing/2014/main" id="{2755E859-2706-6649-918B-2164F5EE5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0" y="1371422"/>
            <a:ext cx="13627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Penetration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Testing</a:t>
            </a: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C4821DDC-1DE7-FF40-B9C3-44A734131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2161982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Equipment</a:t>
            </a:r>
          </a:p>
        </p:txBody>
      </p:sp>
      <p:sp>
        <p:nvSpPr>
          <p:cNvPr id="15" name="TextBox 50">
            <a:extLst>
              <a:ext uri="{FF2B5EF4-FFF2-40B4-BE49-F238E27FC236}">
                <a16:creationId xmlns:a16="http://schemas.microsoft.com/office/drawing/2014/main" id="{D11A997F-20CA-C54B-A1F5-59E2F2DEE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3002656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Unsecure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Equipment</a:t>
            </a:r>
          </a:p>
        </p:txBody>
      </p:sp>
      <p:sp>
        <p:nvSpPr>
          <p:cNvPr id="16" name="TextBox 53">
            <a:extLst>
              <a:ext uri="{FF2B5EF4-FFF2-40B4-BE49-F238E27FC236}">
                <a16:creationId xmlns:a16="http://schemas.microsoft.com/office/drawing/2014/main" id="{339A41E5-66D2-A64D-A514-B77CD9639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3968066"/>
            <a:ext cx="13670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Updated</a:t>
            </a:r>
          </a:p>
        </p:txBody>
      </p:sp>
      <p:sp>
        <p:nvSpPr>
          <p:cNvPr id="17" name="TextBox 53">
            <a:extLst>
              <a:ext uri="{FF2B5EF4-FFF2-40B4-BE49-F238E27FC236}">
                <a16:creationId xmlns:a16="http://schemas.microsoft.com/office/drawing/2014/main" id="{98CCA2EB-B172-8147-A44A-5A174A4C0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71" y="4681890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Needs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Update</a:t>
            </a:r>
          </a:p>
        </p:txBody>
      </p:sp>
      <p:pic>
        <p:nvPicPr>
          <p:cNvPr id="18" name="Graphic 2">
            <a:extLst>
              <a:ext uri="{FF2B5EF4-FFF2-40B4-BE49-F238E27FC236}">
                <a16:creationId xmlns:a16="http://schemas.microsoft.com/office/drawing/2014/main" id="{6DA131C9-6A2E-2640-B63F-17AE06844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55233" y="1358049"/>
            <a:ext cx="457200" cy="457202"/>
          </a:xfrm>
          <a:prstGeom prst="rect">
            <a:avLst/>
          </a:prstGeom>
        </p:spPr>
      </p:pic>
      <p:pic>
        <p:nvPicPr>
          <p:cNvPr id="19" name="Graphic 3">
            <a:extLst>
              <a:ext uri="{FF2B5EF4-FFF2-40B4-BE49-F238E27FC236}">
                <a16:creationId xmlns:a16="http://schemas.microsoft.com/office/drawing/2014/main" id="{2397C014-C2A5-AE42-AACD-E27FA38E3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065452" y="2171853"/>
            <a:ext cx="457200" cy="457202"/>
          </a:xfrm>
          <a:prstGeom prst="rect">
            <a:avLst/>
          </a:prstGeom>
        </p:spPr>
      </p:pic>
      <p:pic>
        <p:nvPicPr>
          <p:cNvPr id="20" name="Graphic 4">
            <a:extLst>
              <a:ext uri="{FF2B5EF4-FFF2-40B4-BE49-F238E27FC236}">
                <a16:creationId xmlns:a16="http://schemas.microsoft.com/office/drawing/2014/main" id="{4F2BBC51-D095-E248-99C3-1370A1066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060746" y="3060092"/>
            <a:ext cx="457200" cy="457202"/>
          </a:xfrm>
          <a:prstGeom prst="rect">
            <a:avLst/>
          </a:prstGeom>
        </p:spPr>
      </p:pic>
      <p:pic>
        <p:nvPicPr>
          <p:cNvPr id="21" name="Graphic 5">
            <a:extLst>
              <a:ext uri="{FF2B5EF4-FFF2-40B4-BE49-F238E27FC236}">
                <a16:creationId xmlns:a16="http://schemas.microsoft.com/office/drawing/2014/main" id="{8D94638A-4649-9E47-9250-F0620D60DA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049914" y="3946158"/>
            <a:ext cx="457200" cy="457202"/>
          </a:xfrm>
          <a:prstGeom prst="rect">
            <a:avLst/>
          </a:prstGeom>
        </p:spPr>
      </p:pic>
      <p:pic>
        <p:nvPicPr>
          <p:cNvPr id="22" name="Graphic 6">
            <a:extLst>
              <a:ext uri="{FF2B5EF4-FFF2-40B4-BE49-F238E27FC236}">
                <a16:creationId xmlns:a16="http://schemas.microsoft.com/office/drawing/2014/main" id="{45F89E29-4578-3F45-B4AA-663B8ECBC6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049914" y="4739568"/>
            <a:ext cx="457200" cy="45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8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10B8F-F4CB-1D42-9602-63F3D3A3D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4798538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Services</a:t>
            </a:r>
            <a:r>
              <a:rPr lang="en-US">
                <a:solidFill>
                  <a:srgbClr val="FF0000"/>
                </a:solidFill>
              </a:rPr>
              <a:t> </a:t>
            </a:r>
            <a:br>
              <a:rPr lang="en-US">
                <a:solidFill>
                  <a:srgbClr val="FF0000"/>
                </a:solidFill>
              </a:rPr>
            </a:br>
            <a:r>
              <a:rPr lang="en-US" sz="2400"/>
              <a:t>Generic Technology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BEA020D-584B-5F46-B59E-5398B500B88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DC53DC-6543-114D-9341-D31C5DE007E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260E284-62DD-EF45-81BF-CAA13CE5647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7FAD84F-D81B-314A-B5EA-050642E4FB4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DBEE14-4733-5F41-A2AC-1895FD4FE6C4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D3E6E7A-EE9E-D24C-A8D3-A0B2D094D0B7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7C84DB-B20C-5D42-9B61-EE9DC94BEE8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3629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17">
            <a:extLst>
              <a:ext uri="{FF2B5EF4-FFF2-40B4-BE49-F238E27FC236}">
                <a16:creationId xmlns:a16="http://schemas.microsoft.com/office/drawing/2014/main" id="{FBA21FE8-AA4E-0041-A1CE-C33252ED6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138450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Troubleshooting</a:t>
            </a:r>
          </a:p>
        </p:txBody>
      </p:sp>
      <p:sp>
        <p:nvSpPr>
          <p:cNvPr id="12" name="TextBox 39">
            <a:extLst>
              <a:ext uri="{FF2B5EF4-FFF2-40B4-BE49-F238E27FC236}">
                <a16:creationId xmlns:a16="http://schemas.microsoft.com/office/drawing/2014/main" id="{66ECC86A-8109-D143-A9E3-EE5B284E0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2187860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Central 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Management</a:t>
            </a:r>
          </a:p>
        </p:txBody>
      </p:sp>
      <p:sp>
        <p:nvSpPr>
          <p:cNvPr id="13" name="TextBox 179">
            <a:extLst>
              <a:ext uri="{FF2B5EF4-FFF2-40B4-BE49-F238E27FC236}">
                <a16:creationId xmlns:a16="http://schemas.microsoft.com/office/drawing/2014/main" id="{0BC8ADC7-84DF-FB46-AB1F-CB137232E0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4767206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Industry Events</a:t>
            </a:r>
          </a:p>
        </p:txBody>
      </p:sp>
      <p:sp>
        <p:nvSpPr>
          <p:cNvPr id="14" name="TextBox 180">
            <a:extLst>
              <a:ext uri="{FF2B5EF4-FFF2-40B4-BE49-F238E27FC236}">
                <a16:creationId xmlns:a16="http://schemas.microsoft.com/office/drawing/2014/main" id="{A2CF8CD4-5F6E-8946-97AC-A09D92927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1418620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Industry Response</a:t>
            </a:r>
          </a:p>
        </p:txBody>
      </p:sp>
      <p:sp>
        <p:nvSpPr>
          <p:cNvPr id="15" name="TextBox 181">
            <a:extLst>
              <a:ext uri="{FF2B5EF4-FFF2-40B4-BE49-F238E27FC236}">
                <a16:creationId xmlns:a16="http://schemas.microsoft.com/office/drawing/2014/main" id="{E7FE21C7-1036-B64A-BF86-F4E56FD31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225381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Partnerships</a:t>
            </a:r>
          </a:p>
        </p:txBody>
      </p:sp>
      <p:sp>
        <p:nvSpPr>
          <p:cNvPr id="16" name="TextBox 181">
            <a:extLst>
              <a:ext uri="{FF2B5EF4-FFF2-40B4-BE49-F238E27FC236}">
                <a16:creationId xmlns:a16="http://schemas.microsoft.com/office/drawing/2014/main" id="{E0D91ABC-7D2A-E244-B8C6-7E9E085A8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3089002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Podcast</a:t>
            </a:r>
          </a:p>
        </p:txBody>
      </p:sp>
      <p:sp>
        <p:nvSpPr>
          <p:cNvPr id="17" name="TextBox 181">
            <a:extLst>
              <a:ext uri="{FF2B5EF4-FFF2-40B4-BE49-F238E27FC236}">
                <a16:creationId xmlns:a16="http://schemas.microsoft.com/office/drawing/2014/main" id="{486433CC-41F2-7E45-AF64-AF4FEA90D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3924193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Tools</a:t>
            </a:r>
          </a:p>
        </p:txBody>
      </p:sp>
      <p:sp>
        <p:nvSpPr>
          <p:cNvPr id="18" name="TextBox 181">
            <a:extLst>
              <a:ext uri="{FF2B5EF4-FFF2-40B4-BE49-F238E27FC236}">
                <a16:creationId xmlns:a16="http://schemas.microsoft.com/office/drawing/2014/main" id="{ECB3800A-0676-FC46-9920-72F0080E1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441" y="4759384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Zero Day</a:t>
            </a:r>
          </a:p>
        </p:txBody>
      </p:sp>
      <p:pic>
        <p:nvPicPr>
          <p:cNvPr id="19" name="Graphic 2">
            <a:extLst>
              <a:ext uri="{FF2B5EF4-FFF2-40B4-BE49-F238E27FC236}">
                <a16:creationId xmlns:a16="http://schemas.microsoft.com/office/drawing/2014/main" id="{A5A63F1C-E75B-AC40-9238-E31DD01D6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248188" y="1340812"/>
            <a:ext cx="457200" cy="457200"/>
          </a:xfrm>
          <a:prstGeom prst="rect">
            <a:avLst/>
          </a:prstGeom>
        </p:spPr>
      </p:pic>
      <p:pic>
        <p:nvPicPr>
          <p:cNvPr id="20" name="Graphic 10">
            <a:extLst>
              <a:ext uri="{FF2B5EF4-FFF2-40B4-BE49-F238E27FC236}">
                <a16:creationId xmlns:a16="http://schemas.microsoft.com/office/drawing/2014/main" id="{152484A4-90BD-8D4C-B301-51B8B02FF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48188" y="2147888"/>
            <a:ext cx="457200" cy="457200"/>
          </a:xfrm>
          <a:prstGeom prst="rect">
            <a:avLst/>
          </a:prstGeom>
        </p:spPr>
      </p:pic>
      <p:pic>
        <p:nvPicPr>
          <p:cNvPr id="21" name="Graphic 12">
            <a:extLst>
              <a:ext uri="{FF2B5EF4-FFF2-40B4-BE49-F238E27FC236}">
                <a16:creationId xmlns:a16="http://schemas.microsoft.com/office/drawing/2014/main" id="{0A914C28-E4C0-FA43-A778-3987F0B328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248188" y="4724208"/>
            <a:ext cx="457200" cy="457202"/>
          </a:xfrm>
          <a:prstGeom prst="rect">
            <a:avLst/>
          </a:prstGeom>
        </p:spPr>
      </p:pic>
      <p:pic>
        <p:nvPicPr>
          <p:cNvPr id="22" name="Graphic 13">
            <a:extLst>
              <a:ext uri="{FF2B5EF4-FFF2-40B4-BE49-F238E27FC236}">
                <a16:creationId xmlns:a16="http://schemas.microsoft.com/office/drawing/2014/main" id="{7A275EF8-6519-864E-A2B0-7E187A36A5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189012" y="1344786"/>
            <a:ext cx="457200" cy="457202"/>
          </a:xfrm>
          <a:prstGeom prst="rect">
            <a:avLst/>
          </a:prstGeom>
        </p:spPr>
      </p:pic>
      <p:pic>
        <p:nvPicPr>
          <p:cNvPr id="23" name="Graphic 14">
            <a:extLst>
              <a:ext uri="{FF2B5EF4-FFF2-40B4-BE49-F238E27FC236}">
                <a16:creationId xmlns:a16="http://schemas.microsoft.com/office/drawing/2014/main" id="{F8E43259-F74A-4E48-9AA4-BD5F6BB502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189012" y="2183032"/>
            <a:ext cx="457200" cy="457202"/>
          </a:xfrm>
          <a:prstGeom prst="rect">
            <a:avLst/>
          </a:prstGeom>
        </p:spPr>
      </p:pic>
      <p:pic>
        <p:nvPicPr>
          <p:cNvPr id="24" name="Graphic 15">
            <a:extLst>
              <a:ext uri="{FF2B5EF4-FFF2-40B4-BE49-F238E27FC236}">
                <a16:creationId xmlns:a16="http://schemas.microsoft.com/office/drawing/2014/main" id="{673B3852-074F-9940-811E-8E6B2630DA6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189012" y="3021277"/>
            <a:ext cx="457200" cy="457202"/>
          </a:xfrm>
          <a:prstGeom prst="rect">
            <a:avLst/>
          </a:prstGeom>
        </p:spPr>
      </p:pic>
      <p:pic>
        <p:nvPicPr>
          <p:cNvPr id="25" name="Graphic 16">
            <a:extLst>
              <a:ext uri="{FF2B5EF4-FFF2-40B4-BE49-F238E27FC236}">
                <a16:creationId xmlns:a16="http://schemas.microsoft.com/office/drawing/2014/main" id="{00297721-DAD2-3D4F-952D-C456293CB6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189012" y="3859523"/>
            <a:ext cx="457200" cy="457202"/>
          </a:xfrm>
          <a:prstGeom prst="rect">
            <a:avLst/>
          </a:prstGeom>
        </p:spPr>
      </p:pic>
      <p:pic>
        <p:nvPicPr>
          <p:cNvPr id="26" name="Graphic 17">
            <a:extLst>
              <a:ext uri="{FF2B5EF4-FFF2-40B4-BE49-F238E27FC236}">
                <a16:creationId xmlns:a16="http://schemas.microsoft.com/office/drawing/2014/main" id="{C7BD2205-FFDA-2E4B-8AE5-16FA2564B11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5189012" y="4697768"/>
            <a:ext cx="457200" cy="457202"/>
          </a:xfrm>
          <a:prstGeom prst="rect">
            <a:avLst/>
          </a:prstGeom>
        </p:spPr>
      </p:pic>
      <p:sp>
        <p:nvSpPr>
          <p:cNvPr id="27" name="TextBox 179">
            <a:extLst>
              <a:ext uri="{FF2B5EF4-FFF2-40B4-BE49-F238E27FC236}">
                <a16:creationId xmlns:a16="http://schemas.microsoft.com/office/drawing/2014/main" id="{4BB38A2A-A91E-AD40-B83A-7140F475D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316049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Single-User</a:t>
            </a:r>
          </a:p>
        </p:txBody>
      </p:sp>
      <p:sp>
        <p:nvSpPr>
          <p:cNvPr id="28" name="TextBox 179">
            <a:extLst>
              <a:ext uri="{FF2B5EF4-FFF2-40B4-BE49-F238E27FC236}">
                <a16:creationId xmlns:a16="http://schemas.microsoft.com/office/drawing/2014/main" id="{03CCB6F7-EFD4-B542-B07E-C16DC326A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17" y="3963849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Multi-User</a:t>
            </a:r>
          </a:p>
        </p:txBody>
      </p:sp>
      <p:pic>
        <p:nvPicPr>
          <p:cNvPr id="29" name="Graphic 10">
            <a:extLst>
              <a:ext uri="{FF2B5EF4-FFF2-40B4-BE49-F238E27FC236}">
                <a16:creationId xmlns:a16="http://schemas.microsoft.com/office/drawing/2014/main" id="{D4E27B60-A52B-834B-A737-2D180C42E67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248188" y="3035831"/>
            <a:ext cx="457200" cy="457200"/>
          </a:xfrm>
          <a:prstGeom prst="rect">
            <a:avLst/>
          </a:prstGeom>
        </p:spPr>
      </p:pic>
      <p:pic>
        <p:nvPicPr>
          <p:cNvPr id="30" name="Graphic 10">
            <a:extLst>
              <a:ext uri="{FF2B5EF4-FFF2-40B4-BE49-F238E27FC236}">
                <a16:creationId xmlns:a16="http://schemas.microsoft.com/office/drawing/2014/main" id="{090DE5EF-3981-6C42-BD75-90F4D30CA57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2248188" y="3889107"/>
            <a:ext cx="457200" cy="4572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701F183-BAEB-A64C-ADB7-DC3E39A08A6A}"/>
              </a:ext>
            </a:extLst>
          </p:cNvPr>
          <p:cNvCxnSpPr/>
          <p:nvPr/>
        </p:nvCxnSpPr>
        <p:spPr bwMode="auto">
          <a:xfrm>
            <a:off x="4975870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BCEEC03-E9E5-0C40-B741-2CB66A363455}"/>
              </a:ext>
            </a:extLst>
          </p:cNvPr>
          <p:cNvCxnSpPr/>
          <p:nvPr/>
        </p:nvCxnSpPr>
        <p:spPr bwMode="auto">
          <a:xfrm>
            <a:off x="5850474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918DF01-27EA-E64B-A6F2-9A8F4BA9079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4752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D2842-B8F5-064E-BCCE-D2978A561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97028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 </a:t>
            </a:r>
            <a:r>
              <a:rPr lang="en-US" sz="2400" dirty="0">
                <a:latin typeface="Arial" charset="0"/>
              </a:rPr>
              <a:t>Generic Technology 2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E01B0C-F221-6B42-B253-2B39DD16D15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463C48-217B-C046-9501-A5453E23952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62F3FFD-EB99-7046-93CA-671968AED75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424F286-9FA0-1E4E-888C-5361DDA5ABD1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085736-1F87-7842-AE39-E37F9C7F1517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343065-C40B-B541-A045-B7D746C9660F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EFC5892-A95C-7A45-A601-CF5EF91AF44B}"/>
              </a:ext>
            </a:extLst>
          </p:cNvPr>
          <p:cNvCxnSpPr/>
          <p:nvPr/>
        </p:nvCxnSpPr>
        <p:spPr bwMode="auto">
          <a:xfrm>
            <a:off x="147799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A5A85FF-D431-3B43-8765-1D13646BC20A}"/>
              </a:ext>
            </a:extLst>
          </p:cNvPr>
          <p:cNvCxnSpPr/>
          <p:nvPr/>
        </p:nvCxnSpPr>
        <p:spPr bwMode="auto">
          <a:xfrm>
            <a:off x="6841442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7ACE8DF-F503-5146-BBFD-071792C2ACBD}"/>
              </a:ext>
            </a:extLst>
          </p:cNvPr>
          <p:cNvCxnSpPr/>
          <p:nvPr/>
        </p:nvCxnSpPr>
        <p:spPr bwMode="auto">
          <a:xfrm>
            <a:off x="8213606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BAC86EF-225E-8E42-A59D-CFED2B31525B}"/>
              </a:ext>
            </a:extLst>
          </p:cNvPr>
          <p:cNvCxnSpPr/>
          <p:nvPr/>
        </p:nvCxnSpPr>
        <p:spPr bwMode="auto">
          <a:xfrm>
            <a:off x="5192821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5A057ED-1991-D340-B20D-9A75D6018B98}"/>
              </a:ext>
            </a:extLst>
          </p:cNvPr>
          <p:cNvCxnSpPr/>
          <p:nvPr/>
        </p:nvCxnSpPr>
        <p:spPr bwMode="auto">
          <a:xfrm>
            <a:off x="400124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F9D9F52-960D-774D-B87F-13202D5CCC4C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9">
            <a:extLst>
              <a:ext uri="{FF2B5EF4-FFF2-40B4-BE49-F238E27FC236}">
                <a16:creationId xmlns:a16="http://schemas.microsoft.com/office/drawing/2014/main" id="{6F69C96F-0651-0440-89C1-8EF4E3EC34B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55" name="Picture 3">
            <a:extLst>
              <a:ext uri="{FF2B5EF4-FFF2-40B4-BE49-F238E27FC236}">
                <a16:creationId xmlns:a16="http://schemas.microsoft.com/office/drawing/2014/main" id="{80C692FC-E32E-CC40-96F8-669B7D451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806274" y="1357314"/>
            <a:ext cx="459333" cy="459333"/>
          </a:xfrm>
          <a:prstGeom prst="rect">
            <a:avLst/>
          </a:prstGeom>
        </p:spPr>
      </p:pic>
      <p:sp>
        <p:nvSpPr>
          <p:cNvPr id="56" name="TextBox 114">
            <a:extLst>
              <a:ext uri="{FF2B5EF4-FFF2-40B4-BE49-F238E27FC236}">
                <a16:creationId xmlns:a16="http://schemas.microsoft.com/office/drawing/2014/main" id="{16E100B6-2C3D-954A-8919-D3EA6A3F5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140543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ea typeface="ＭＳ Ｐゴシック"/>
                <a:cs typeface="Helvetica 55 Roman" charset="0"/>
              </a:rPr>
              <a:t>SD-WAN</a:t>
            </a:r>
          </a:p>
        </p:txBody>
      </p:sp>
      <p:sp>
        <p:nvSpPr>
          <p:cNvPr id="57" name="TextBox 59">
            <a:extLst>
              <a:ext uri="{FF2B5EF4-FFF2-40B4-BE49-F238E27FC236}">
                <a16:creationId xmlns:a16="http://schemas.microsoft.com/office/drawing/2014/main" id="{089E005C-7556-AD42-9F79-86D9C7652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206887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WOC</a:t>
            </a:r>
          </a:p>
        </p:txBody>
      </p:sp>
      <p:pic>
        <p:nvPicPr>
          <p:cNvPr id="58" name="Picture 61">
            <a:extLst>
              <a:ext uri="{FF2B5EF4-FFF2-40B4-BE49-F238E27FC236}">
                <a16:creationId xmlns:a16="http://schemas.microsoft.com/office/drawing/2014/main" id="{24063350-F1C8-5047-A404-0DBD309A72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807340" y="203480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42">
            <a:extLst>
              <a:ext uri="{FF2B5EF4-FFF2-40B4-BE49-F238E27FC236}">
                <a16:creationId xmlns:a16="http://schemas.microsoft.com/office/drawing/2014/main" id="{930C576B-FDF9-D14B-8699-33CE7ECF3E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07340" y="2710161"/>
            <a:ext cx="457200" cy="4572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741B057A-77FE-1B40-A4CF-DC463BF32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95" y="2732326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ea typeface="ＭＳ Ｐゴシック"/>
                <a:cs typeface="Helvetica 55 Roman" charset="0"/>
              </a:rPr>
              <a:t>Virtual Patching</a:t>
            </a:r>
            <a:endParaRPr lang="en-US" sz="1100">
              <a:latin typeface="+mn-lt"/>
              <a:cs typeface="Helvetica 55 Roman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57C471F-C519-C14E-8AA2-C6AEC7F44E4B}"/>
              </a:ext>
            </a:extLst>
          </p:cNvPr>
          <p:cNvSpPr txBox="1"/>
          <p:nvPr/>
        </p:nvSpPr>
        <p:spPr>
          <a:xfrm>
            <a:off x="2868721" y="1431296"/>
            <a:ext cx="930062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Low latency</a:t>
            </a: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9D6986E5-5543-9740-A049-F2B02ED004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365635" y="1358380"/>
            <a:ext cx="457200" cy="45720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5C70015-3502-9448-B661-7FFE3FCB0004}"/>
              </a:ext>
            </a:extLst>
          </p:cNvPr>
          <p:cNvSpPr txBox="1"/>
          <p:nvPr/>
        </p:nvSpPr>
        <p:spPr>
          <a:xfrm>
            <a:off x="2867214" y="2006571"/>
            <a:ext cx="1030198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Connections per sec</a:t>
            </a:r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7873AF0A-AD00-C344-B3E5-774BCB3D45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365635" y="2045101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4357A945-0192-4043-8095-614BFDCDCF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365635" y="2731822"/>
            <a:ext cx="457200" cy="45720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A24A1ACB-442F-5043-9D9A-C3BD206FB802}"/>
              </a:ext>
            </a:extLst>
          </p:cNvPr>
          <p:cNvSpPr txBox="1"/>
          <p:nvPr/>
        </p:nvSpPr>
        <p:spPr>
          <a:xfrm>
            <a:off x="2867503" y="2734196"/>
            <a:ext cx="1032654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Elephant flow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68F0BB5-2A5D-0E40-AF3A-997C041A784F}"/>
              </a:ext>
            </a:extLst>
          </p:cNvPr>
          <p:cNvSpPr txBox="1"/>
          <p:nvPr/>
        </p:nvSpPr>
        <p:spPr>
          <a:xfrm>
            <a:off x="2867503" y="3309471"/>
            <a:ext cx="1307125" cy="3970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/>
              </a:rPr>
              <a:t>Hyperscale Applications</a:t>
            </a:r>
          </a:p>
        </p:txBody>
      </p:sp>
      <p:pic>
        <p:nvPicPr>
          <p:cNvPr id="68" name="Graphic 67">
            <a:extLst>
              <a:ext uri="{FF2B5EF4-FFF2-40B4-BE49-F238E27FC236}">
                <a16:creationId xmlns:a16="http://schemas.microsoft.com/office/drawing/2014/main" id="{9F78C22E-F9B3-BE47-8C54-8FA6E32E579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391497" y="3418543"/>
            <a:ext cx="405477" cy="405477"/>
          </a:xfrm>
          <a:prstGeom prst="rect">
            <a:avLst/>
          </a:prstGeom>
        </p:spPr>
      </p:pic>
      <p:sp>
        <p:nvSpPr>
          <p:cNvPr id="69" name="TextBox 120">
            <a:extLst>
              <a:ext uri="{FF2B5EF4-FFF2-40B4-BE49-F238E27FC236}">
                <a16:creationId xmlns:a16="http://schemas.microsoft.com/office/drawing/2014/main" id="{38E09EBF-7585-B34B-B898-406950C91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7693" y="4745731"/>
            <a:ext cx="119502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Secure LAN Access</a:t>
            </a:r>
          </a:p>
        </p:txBody>
      </p:sp>
      <p:pic>
        <p:nvPicPr>
          <p:cNvPr id="70" name="Picture 2">
            <a:extLst>
              <a:ext uri="{FF2B5EF4-FFF2-40B4-BE49-F238E27FC236}">
                <a16:creationId xmlns:a16="http://schemas.microsoft.com/office/drawing/2014/main" id="{703649E1-5C1C-6740-95FD-8DE0F37A86E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7316286" y="473924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6">
            <a:extLst>
              <a:ext uri="{FF2B5EF4-FFF2-40B4-BE49-F238E27FC236}">
                <a16:creationId xmlns:a16="http://schemas.microsoft.com/office/drawing/2014/main" id="{C7FABEFB-F351-254A-8BA7-373721F462F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9947553" y="13061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53">
            <a:extLst>
              <a:ext uri="{FF2B5EF4-FFF2-40B4-BE49-F238E27FC236}">
                <a16:creationId xmlns:a16="http://schemas.microsoft.com/office/drawing/2014/main" id="{3F80B139-C05B-C84B-807F-DEABC252517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807340" y="3385518"/>
            <a:ext cx="457200" cy="457200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7155F3E5-63EC-6547-9A11-471979519F50}"/>
              </a:ext>
            </a:extLst>
          </p:cNvPr>
          <p:cNvSpPr txBox="1"/>
          <p:nvPr/>
        </p:nvSpPr>
        <p:spPr>
          <a:xfrm>
            <a:off x="150035" y="3395774"/>
            <a:ext cx="1307125" cy="2446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/>
              </a:rPr>
              <a:t>Lower TCO</a:t>
            </a:r>
            <a:endParaRPr lang="en-US" sz="1100">
              <a:cs typeface="Arial" panose="020B0604020202020204" pitchFamily="34" charset="0"/>
            </a:endParaRPr>
          </a:p>
        </p:txBody>
      </p:sp>
      <p:pic>
        <p:nvPicPr>
          <p:cNvPr id="74" name="Picture 56">
            <a:extLst>
              <a:ext uri="{FF2B5EF4-FFF2-40B4-BE49-F238E27FC236}">
                <a16:creationId xmlns:a16="http://schemas.microsoft.com/office/drawing/2014/main" id="{F4B97750-FAEE-A748-997A-5CD87BFE89A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807340" y="4060875"/>
            <a:ext cx="457200" cy="457200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C60E0C7A-61A5-C748-B144-3FB800B2AB91}"/>
              </a:ext>
            </a:extLst>
          </p:cNvPr>
          <p:cNvSpPr txBox="1"/>
          <p:nvPr/>
        </p:nvSpPr>
        <p:spPr>
          <a:xfrm>
            <a:off x="144186" y="401153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Operational Efficiency</a:t>
            </a:r>
          </a:p>
        </p:txBody>
      </p:sp>
      <p:pic>
        <p:nvPicPr>
          <p:cNvPr id="76" name="Picture 59">
            <a:extLst>
              <a:ext uri="{FF2B5EF4-FFF2-40B4-BE49-F238E27FC236}">
                <a16:creationId xmlns:a16="http://schemas.microsoft.com/office/drawing/2014/main" id="{C698181B-267C-164C-96E7-4EB0B0FA13F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1807340" y="4736234"/>
            <a:ext cx="457200" cy="457200"/>
          </a:xfrm>
          <a:prstGeom prst="rect">
            <a:avLst/>
          </a:prstGeom>
        </p:spPr>
      </p:pic>
      <p:pic>
        <p:nvPicPr>
          <p:cNvPr id="77" name="Picture 62">
            <a:extLst>
              <a:ext uri="{FF2B5EF4-FFF2-40B4-BE49-F238E27FC236}">
                <a16:creationId xmlns:a16="http://schemas.microsoft.com/office/drawing/2014/main" id="{31E2974A-F63C-AC44-AF08-E002255CEC9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4365635" y="4740261"/>
            <a:ext cx="457200" cy="457200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CAF1A0AA-32C9-4240-9736-91DD29A8A941}"/>
              </a:ext>
            </a:extLst>
          </p:cNvPr>
          <p:cNvSpPr txBox="1"/>
          <p:nvPr/>
        </p:nvSpPr>
        <p:spPr>
          <a:xfrm>
            <a:off x="2869461" y="4764723"/>
            <a:ext cx="904449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Business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Continuity</a:t>
            </a:r>
          </a:p>
        </p:txBody>
      </p:sp>
      <p:pic>
        <p:nvPicPr>
          <p:cNvPr id="79" name="Picture 2">
            <a:extLst>
              <a:ext uri="{FF2B5EF4-FFF2-40B4-BE49-F238E27FC236}">
                <a16:creationId xmlns:a16="http://schemas.microsoft.com/office/drawing/2014/main" id="{68807ECB-0033-ED4D-BE1A-F44663F3762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7316286" y="2013263"/>
            <a:ext cx="457200" cy="457200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75A12DCA-9123-1949-A05A-11F116C49117}"/>
              </a:ext>
            </a:extLst>
          </p:cNvPr>
          <p:cNvSpPr txBox="1"/>
          <p:nvPr/>
        </p:nvSpPr>
        <p:spPr>
          <a:xfrm>
            <a:off x="5416081" y="213773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0009791-F0BA-F848-9AF8-344FBEDDF196}"/>
              </a:ext>
            </a:extLst>
          </p:cNvPr>
          <p:cNvSpPr txBox="1"/>
          <p:nvPr/>
        </p:nvSpPr>
        <p:spPr>
          <a:xfrm>
            <a:off x="5418046" y="1371086"/>
            <a:ext cx="957168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Many Point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Products</a:t>
            </a:r>
          </a:p>
        </p:txBody>
      </p:sp>
      <p:pic>
        <p:nvPicPr>
          <p:cNvPr id="82" name="Picture 69">
            <a:extLst>
              <a:ext uri="{FF2B5EF4-FFF2-40B4-BE49-F238E27FC236}">
                <a16:creationId xmlns:a16="http://schemas.microsoft.com/office/drawing/2014/main" id="{647153B6-2581-224C-97A4-141E28EB2A4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7316286" y="1331767"/>
            <a:ext cx="457200" cy="457200"/>
          </a:xfrm>
          <a:prstGeom prst="rect">
            <a:avLst/>
          </a:prstGeom>
        </p:spPr>
      </p:pic>
      <p:pic>
        <p:nvPicPr>
          <p:cNvPr id="83" name="Picture 9">
            <a:extLst>
              <a:ext uri="{FF2B5EF4-FFF2-40B4-BE49-F238E27FC236}">
                <a16:creationId xmlns:a16="http://schemas.microsoft.com/office/drawing/2014/main" id="{A2995D0E-F6E1-B046-B226-E1009E7D910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4365635" y="4053541"/>
            <a:ext cx="457200" cy="457200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F069567D-D54B-5A41-8F96-6708C72ACDE5}"/>
              </a:ext>
            </a:extLst>
          </p:cNvPr>
          <p:cNvSpPr txBox="1"/>
          <p:nvPr/>
        </p:nvSpPr>
        <p:spPr>
          <a:xfrm>
            <a:off x="2863338" y="4037096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Hyperscale </a:t>
            </a:r>
            <a:br>
              <a:rPr lang="en-US" sz="1100">
                <a:cs typeface="Arial" panose="020B0604020202020204" pitchFamily="34" charset="0"/>
              </a:rPr>
            </a:br>
            <a:r>
              <a:rPr lang="en-US" sz="1100">
                <a:cs typeface="Arial" panose="020B0604020202020204" pitchFamily="34" charset="0"/>
              </a:rPr>
              <a:t>Data Center</a:t>
            </a:r>
          </a:p>
        </p:txBody>
      </p:sp>
      <p:pic>
        <p:nvPicPr>
          <p:cNvPr id="85" name="Picture 53">
            <a:extLst>
              <a:ext uri="{FF2B5EF4-FFF2-40B4-BE49-F238E27FC236}">
                <a16:creationId xmlns:a16="http://schemas.microsoft.com/office/drawing/2014/main" id="{58AFF9A6-6897-C84D-B63B-82EE5BBD1D0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7316286" y="3376255"/>
            <a:ext cx="457200" cy="457200"/>
          </a:xfrm>
          <a:prstGeom prst="rect">
            <a:avLst/>
          </a:prstGeom>
        </p:spPr>
      </p:pic>
      <p:pic>
        <p:nvPicPr>
          <p:cNvPr id="86" name="Picture 2">
            <a:extLst>
              <a:ext uri="{FF2B5EF4-FFF2-40B4-BE49-F238E27FC236}">
                <a16:creationId xmlns:a16="http://schemas.microsoft.com/office/drawing/2014/main" id="{16B206B4-BED2-544A-AAE9-4F793ACF24B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7316286" y="2694759"/>
            <a:ext cx="457200" cy="457200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1EA60AA-DA42-5E40-8C29-25FF6F20BE04}"/>
              </a:ext>
            </a:extLst>
          </p:cNvPr>
          <p:cNvSpPr txBox="1"/>
          <p:nvPr/>
        </p:nvSpPr>
        <p:spPr>
          <a:xfrm>
            <a:off x="5416081" y="401755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Better Application Experience</a:t>
            </a:r>
          </a:p>
        </p:txBody>
      </p:sp>
      <p:pic>
        <p:nvPicPr>
          <p:cNvPr id="88" name="Picture 53">
            <a:extLst>
              <a:ext uri="{FF2B5EF4-FFF2-40B4-BE49-F238E27FC236}">
                <a16:creationId xmlns:a16="http://schemas.microsoft.com/office/drawing/2014/main" id="{2ACBA581-3B12-EE41-9DB8-98BBA1DF6CE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>
          <a:xfrm>
            <a:off x="7316286" y="4057751"/>
            <a:ext cx="457200" cy="457200"/>
          </a:xfrm>
          <a:prstGeom prst="rect">
            <a:avLst/>
          </a:prstGeom>
        </p:spPr>
      </p:pic>
      <p:sp>
        <p:nvSpPr>
          <p:cNvPr id="89" name="TextBox 120">
            <a:extLst>
              <a:ext uri="{FF2B5EF4-FFF2-40B4-BE49-F238E27FC236}">
                <a16:creationId xmlns:a16="http://schemas.microsoft.com/office/drawing/2014/main" id="{DF57FF1A-3BEA-C448-89AD-1B6C90196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5054" y="1331767"/>
            <a:ext cx="86693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+mn-lt"/>
                <a:cs typeface="Helvetica 55 Roman" charset="0"/>
              </a:rPr>
              <a:t>Network Security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921523C-C120-854B-B7C6-4E58B2FA9883}"/>
              </a:ext>
            </a:extLst>
          </p:cNvPr>
          <p:cNvSpPr txBox="1"/>
          <p:nvPr/>
        </p:nvSpPr>
        <p:spPr>
          <a:xfrm>
            <a:off x="5416081" y="271355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Edge to Cloud Optimization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81AEB9D-4F33-9646-AADC-EFD0222FF67D}"/>
              </a:ext>
            </a:extLst>
          </p:cNvPr>
          <p:cNvSpPr txBox="1"/>
          <p:nvPr/>
        </p:nvSpPr>
        <p:spPr>
          <a:xfrm>
            <a:off x="5416081" y="344173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Increasing Costs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0CD07AF-4974-B545-8B3B-8B59FC268330}"/>
              </a:ext>
            </a:extLst>
          </p:cNvPr>
          <p:cNvSpPr txBox="1"/>
          <p:nvPr/>
        </p:nvSpPr>
        <p:spPr>
          <a:xfrm>
            <a:off x="127283" y="4779653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>
                <a:cs typeface="Arial" panose="020B0604020202020204" pitchFamily="34" charset="0"/>
              </a:rPr>
              <a:t>Risk Management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2883D7-F0C6-7B42-9E59-F2D8D23ED6EE}"/>
              </a:ext>
            </a:extLst>
          </p:cNvPr>
          <p:cNvCxnSpPr/>
          <p:nvPr/>
        </p:nvCxnSpPr>
        <p:spPr bwMode="auto">
          <a:xfrm>
            <a:off x="960452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97092892-7C75-0548-AE76-71A49EBB0445}"/>
              </a:ext>
            </a:extLst>
          </p:cNvPr>
          <p:cNvCxnSpPr/>
          <p:nvPr/>
        </p:nvCxnSpPr>
        <p:spPr bwMode="auto">
          <a:xfrm>
            <a:off x="10699228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6" name="Graphic 95">
            <a:extLst>
              <a:ext uri="{FF2B5EF4-FFF2-40B4-BE49-F238E27FC236}">
                <a16:creationId xmlns:a16="http://schemas.microsoft.com/office/drawing/2014/main" id="{419B39AC-FF35-294E-90ED-91C5E9E99AC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7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5E44F-B7B9-554A-9351-761AC1907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665197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Services</a:t>
            </a:r>
            <a:r>
              <a:rPr lang="en-US">
                <a:solidFill>
                  <a:srgbClr val="FF0000"/>
                </a:solidFill>
              </a:rPr>
              <a:t/>
            </a:r>
            <a:br>
              <a:rPr lang="en-US">
                <a:solidFill>
                  <a:srgbClr val="FF0000"/>
                </a:solidFill>
              </a:rPr>
            </a:br>
            <a:r>
              <a:rPr lang="en-US" sz="2400"/>
              <a:t>People and NOC SOC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D941745-A0AC-424D-95DA-55C82BA67312}"/>
              </a:ext>
            </a:extLst>
          </p:cNvPr>
          <p:cNvCxnSpPr/>
          <p:nvPr/>
        </p:nvCxnSpPr>
        <p:spPr bwMode="auto">
          <a:xfrm>
            <a:off x="2039486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9A98CD1-C34A-A44A-89A9-6504536D84D0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F923B6-1FC3-C34C-A881-B4C7A9FE29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9368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7A87396-DECA-8945-8E84-8E20F1AA321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85398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A0E38D-B34B-7E47-BDFF-203433840924}"/>
              </a:ext>
            </a:extLst>
          </p:cNvPr>
          <p:cNvCxnSpPr/>
          <p:nvPr/>
        </p:nvCxnSpPr>
        <p:spPr bwMode="auto">
          <a:xfrm>
            <a:off x="291409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4F681E-F9A1-E44D-8336-ABA53700B72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51959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978E440-55F8-2341-ACC5-1809656D750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" name="TextBox 75">
            <a:extLst>
              <a:ext uri="{FF2B5EF4-FFF2-40B4-BE49-F238E27FC236}">
                <a16:creationId xmlns:a16="http://schemas.microsoft.com/office/drawing/2014/main" id="{FE05B35F-F877-6042-9A99-8157D7A57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6" y="3951514"/>
            <a:ext cx="1513023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cs typeface="Helvetica 55 Roman" charset="0"/>
              </a:rPr>
              <a:t>Colocation</a:t>
            </a:r>
          </a:p>
        </p:txBody>
      </p:sp>
      <p:pic>
        <p:nvPicPr>
          <p:cNvPr id="15" name="Graphic 4">
            <a:extLst>
              <a:ext uri="{FF2B5EF4-FFF2-40B4-BE49-F238E27FC236}">
                <a16:creationId xmlns:a16="http://schemas.microsoft.com/office/drawing/2014/main" id="{EB6F6D86-DE7D-A441-B4F0-5F8AC1CCA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248188" y="1317872"/>
            <a:ext cx="457200" cy="457200"/>
          </a:xfrm>
          <a:prstGeom prst="rect">
            <a:avLst/>
          </a:prstGeom>
        </p:spPr>
      </p:pic>
      <p:pic>
        <p:nvPicPr>
          <p:cNvPr id="16" name="Graphic 5">
            <a:extLst>
              <a:ext uri="{FF2B5EF4-FFF2-40B4-BE49-F238E27FC236}">
                <a16:creationId xmlns:a16="http://schemas.microsoft.com/office/drawing/2014/main" id="{D587F8F0-8722-9144-8C24-B6D133B56F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248188" y="2154833"/>
            <a:ext cx="457200" cy="457200"/>
          </a:xfrm>
          <a:prstGeom prst="rect">
            <a:avLst/>
          </a:prstGeom>
        </p:spPr>
      </p:pic>
      <p:pic>
        <p:nvPicPr>
          <p:cNvPr id="17" name="Graphic 8">
            <a:extLst>
              <a:ext uri="{FF2B5EF4-FFF2-40B4-BE49-F238E27FC236}">
                <a16:creationId xmlns:a16="http://schemas.microsoft.com/office/drawing/2014/main" id="{D7046926-A523-5D44-B9CF-8E52D896BD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248188" y="3045075"/>
            <a:ext cx="457200" cy="457200"/>
          </a:xfrm>
          <a:prstGeom prst="rect">
            <a:avLst/>
          </a:prstGeom>
        </p:spPr>
      </p:pic>
      <p:pic>
        <p:nvPicPr>
          <p:cNvPr id="18" name="Graphic 9">
            <a:extLst>
              <a:ext uri="{FF2B5EF4-FFF2-40B4-BE49-F238E27FC236}">
                <a16:creationId xmlns:a16="http://schemas.microsoft.com/office/drawing/2014/main" id="{15654894-50AB-ED4D-94F1-FCFB4C017D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248188" y="3886500"/>
            <a:ext cx="457200" cy="457200"/>
          </a:xfrm>
          <a:prstGeom prst="rect">
            <a:avLst/>
          </a:prstGeom>
        </p:spPr>
      </p:pic>
      <p:sp>
        <p:nvSpPr>
          <p:cNvPr id="19" name="TextBox 117">
            <a:extLst>
              <a:ext uri="{FF2B5EF4-FFF2-40B4-BE49-F238E27FC236}">
                <a16:creationId xmlns:a16="http://schemas.microsoft.com/office/drawing/2014/main" id="{776CBF2E-34C6-CD49-93E0-7A7A89C33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6" y="138450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NOC SOC</a:t>
            </a:r>
          </a:p>
        </p:txBody>
      </p:sp>
    </p:spTree>
    <p:extLst>
      <p:ext uri="{BB962C8B-B14F-4D97-AF65-F5344CB8AC3E}">
        <p14:creationId xmlns:p14="http://schemas.microsoft.com/office/powerpoint/2010/main" val="32816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9EA85-E217-7845-A651-A89C52770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NETWORK ELEMENTS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CF2F80D-E017-3C44-A695-D12E3ECB0CF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36797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7E1B6E8-F89B-864D-BF21-254E8AFA535D}"/>
              </a:ext>
            </a:extLst>
          </p:cNvPr>
          <p:cNvCxnSpPr/>
          <p:nvPr/>
        </p:nvCxnSpPr>
        <p:spPr bwMode="auto">
          <a:xfrm>
            <a:off x="2334541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3DF1B23-BA5C-484A-9CCB-8BD46B4B4403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10099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48FC5CC-A239-BC45-A54C-C7151B2B3E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4834013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C0A361-11BF-EE49-A7A1-AD8EFF60E6C4}"/>
              </a:ext>
            </a:extLst>
          </p:cNvPr>
          <p:cNvCxnSpPr/>
          <p:nvPr/>
        </p:nvCxnSpPr>
        <p:spPr bwMode="auto">
          <a:xfrm>
            <a:off x="6089987" y="114679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ACA457-EAA0-314B-BAFD-452B852226B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630C48-CE6D-DD49-8405-6457C3B3B55D}"/>
              </a:ext>
            </a:extLst>
          </p:cNvPr>
          <p:cNvCxnSpPr/>
          <p:nvPr/>
        </p:nvCxnSpPr>
        <p:spPr bwMode="auto">
          <a:xfrm>
            <a:off x="8640002" y="1108158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910F24-5F4A-8245-917B-7D51790E5A1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529011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6">
            <a:extLst>
              <a:ext uri="{FF2B5EF4-FFF2-40B4-BE49-F238E27FC236}">
                <a16:creationId xmlns:a16="http://schemas.microsoft.com/office/drawing/2014/main" id="{BEDD39E4-7C13-0F44-95BA-D0CE66ACF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486" y="1502291"/>
            <a:ext cx="173310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Service Provider - 1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4F047976-D4AE-D145-8D5B-8971DBD9D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97" y="1502291"/>
            <a:ext cx="1047055" cy="3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Cloud CSPs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04BBC68-93F0-8F4F-83BB-AC5028B5E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717" y="248992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Internal CSP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F72835-193A-7B4B-A50B-9D8B941C5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4694" y="248992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Mobile CSPs</a:t>
            </a:r>
          </a:p>
        </p:txBody>
      </p:sp>
      <p:sp>
        <p:nvSpPr>
          <p:cNvPr id="20" name="TextBox 18">
            <a:extLst>
              <a:ext uri="{FF2B5EF4-FFF2-40B4-BE49-F238E27FC236}">
                <a16:creationId xmlns:a16="http://schemas.microsoft.com/office/drawing/2014/main" id="{87C86CD4-F30E-884D-8550-4BCF2CB40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4802" y="1520799"/>
            <a:ext cx="71425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MSSPs</a:t>
            </a: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21E767CD-BA9F-8E47-8ED9-B5C551171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144" y="2486337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Partner CSP</a:t>
            </a: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9B7C1089-406B-BC43-89BB-28CDA23084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10" y="1516218"/>
            <a:ext cx="121033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Network CSPs</a:t>
            </a:r>
          </a:p>
        </p:txBody>
      </p:sp>
      <p:sp>
        <p:nvSpPr>
          <p:cNvPr id="23" name="TextBox 180">
            <a:extLst>
              <a:ext uri="{FF2B5EF4-FFF2-40B4-BE49-F238E27FC236}">
                <a16:creationId xmlns:a16="http://schemas.microsoft.com/office/drawing/2014/main" id="{C25F7B30-5B15-1C47-BFB6-7EDE4BB23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5719" y="1516218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Database Protection</a:t>
            </a:r>
          </a:p>
        </p:txBody>
      </p:sp>
      <p:pic>
        <p:nvPicPr>
          <p:cNvPr id="24" name="Graphic 7">
            <a:extLst>
              <a:ext uri="{FF2B5EF4-FFF2-40B4-BE49-F238E27FC236}">
                <a16:creationId xmlns:a16="http://schemas.microsoft.com/office/drawing/2014/main" id="{A0AF1D63-83C8-E449-A2C9-67D894558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85716" y="1867703"/>
            <a:ext cx="457200" cy="457203"/>
          </a:xfrm>
          <a:prstGeom prst="rect">
            <a:avLst/>
          </a:prstGeom>
        </p:spPr>
      </p:pic>
      <p:pic>
        <p:nvPicPr>
          <p:cNvPr id="25" name="Graphic 8">
            <a:extLst>
              <a:ext uri="{FF2B5EF4-FFF2-40B4-BE49-F238E27FC236}">
                <a16:creationId xmlns:a16="http://schemas.microsoft.com/office/drawing/2014/main" id="{8CCB7A92-7B8C-1548-8EF0-032BAB5AC2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874624" y="1925224"/>
            <a:ext cx="457200" cy="457200"/>
          </a:xfrm>
          <a:prstGeom prst="rect">
            <a:avLst/>
          </a:prstGeom>
        </p:spPr>
      </p:pic>
      <p:pic>
        <p:nvPicPr>
          <p:cNvPr id="26" name="Graphic 9">
            <a:extLst>
              <a:ext uri="{FF2B5EF4-FFF2-40B4-BE49-F238E27FC236}">
                <a16:creationId xmlns:a16="http://schemas.microsoft.com/office/drawing/2014/main" id="{4E9424BF-98DC-1142-BDBE-8E19820F3D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3953330" y="1907511"/>
            <a:ext cx="457200" cy="457200"/>
          </a:xfrm>
          <a:prstGeom prst="rect">
            <a:avLst/>
          </a:prstGeom>
        </p:spPr>
      </p:pic>
      <p:pic>
        <p:nvPicPr>
          <p:cNvPr id="27" name="Graphic 10">
            <a:extLst>
              <a:ext uri="{FF2B5EF4-FFF2-40B4-BE49-F238E27FC236}">
                <a16:creationId xmlns:a16="http://schemas.microsoft.com/office/drawing/2014/main" id="{DE967DD6-C153-274E-B5F5-B815A7BB7A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5164475" y="1867704"/>
            <a:ext cx="457200" cy="457200"/>
          </a:xfrm>
          <a:prstGeom prst="rect">
            <a:avLst/>
          </a:prstGeom>
        </p:spPr>
      </p:pic>
      <p:pic>
        <p:nvPicPr>
          <p:cNvPr id="28" name="Graphic 11">
            <a:extLst>
              <a:ext uri="{FF2B5EF4-FFF2-40B4-BE49-F238E27FC236}">
                <a16:creationId xmlns:a16="http://schemas.microsoft.com/office/drawing/2014/main" id="{1CCD19E3-BB73-274E-ACC0-5076AA66DD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887923" y="2825535"/>
            <a:ext cx="457200" cy="457200"/>
          </a:xfrm>
          <a:prstGeom prst="rect">
            <a:avLst/>
          </a:prstGeom>
        </p:spPr>
      </p:pic>
      <p:pic>
        <p:nvPicPr>
          <p:cNvPr id="29" name="Graphic 16">
            <a:extLst>
              <a:ext uri="{FF2B5EF4-FFF2-40B4-BE49-F238E27FC236}">
                <a16:creationId xmlns:a16="http://schemas.microsoft.com/office/drawing/2014/main" id="{68B1B819-B7CF-9847-AF5B-1EFFE55B58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3952846" y="2825535"/>
            <a:ext cx="457200" cy="457200"/>
          </a:xfrm>
          <a:prstGeom prst="rect">
            <a:avLst/>
          </a:prstGeom>
        </p:spPr>
      </p:pic>
      <p:pic>
        <p:nvPicPr>
          <p:cNvPr id="30" name="Graphic 17">
            <a:extLst>
              <a:ext uri="{FF2B5EF4-FFF2-40B4-BE49-F238E27FC236}">
                <a16:creationId xmlns:a16="http://schemas.microsoft.com/office/drawing/2014/main" id="{7768B438-08F4-B843-84E2-8F68CEF82A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5134481" y="2825535"/>
            <a:ext cx="457200" cy="457200"/>
          </a:xfrm>
          <a:prstGeom prst="rect">
            <a:avLst/>
          </a:prstGeom>
        </p:spPr>
      </p:pic>
      <p:pic>
        <p:nvPicPr>
          <p:cNvPr id="31" name="Graphic 18">
            <a:extLst>
              <a:ext uri="{FF2B5EF4-FFF2-40B4-BE49-F238E27FC236}">
                <a16:creationId xmlns:a16="http://schemas.microsoft.com/office/drawing/2014/main" id="{4B46693F-DF0A-0D4A-93CB-A2D15504269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7228546" y="1862105"/>
            <a:ext cx="457200" cy="4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9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4CA04-19EF-CE4B-9C51-7AF10244E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8018257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  <a:latin typeface="Arial" charset="0"/>
              </a:rPr>
              <a:t>Services</a:t>
            </a:r>
            <a:r>
              <a:rPr lang="en-US" sz="2400">
                <a:latin typeface="Arial" charset="0"/>
              </a:rPr>
              <a:t> </a:t>
            </a:r>
            <a:br>
              <a:rPr lang="en-US" sz="2400">
                <a:latin typeface="Arial" charset="0"/>
              </a:rPr>
            </a:br>
            <a:r>
              <a:rPr lang="en-US" sz="2400" err="1"/>
              <a:t>FortiCare</a:t>
            </a:r>
            <a:r>
              <a:rPr lang="en-US" sz="2400"/>
              <a:t>: Support and Professional Services</a:t>
            </a:r>
          </a:p>
        </p:txBody>
      </p:sp>
      <p:sp>
        <p:nvSpPr>
          <p:cNvPr id="3" name="TextBox 334">
            <a:extLst>
              <a:ext uri="{FF2B5EF4-FFF2-40B4-BE49-F238E27FC236}">
                <a16:creationId xmlns:a16="http://schemas.microsoft.com/office/drawing/2014/main" id="{966ECB7B-816A-6440-AEAE-3BA00CAEE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802205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Device</a:t>
            </a:r>
            <a:endParaRPr lang="en-US" sz="1100">
              <a:cs typeface="Helvetica 55 Roman" charset="0"/>
            </a:endParaRPr>
          </a:p>
        </p:txBody>
      </p:sp>
      <p:sp>
        <p:nvSpPr>
          <p:cNvPr id="4" name="TextBox 179">
            <a:extLst>
              <a:ext uri="{FF2B5EF4-FFF2-40B4-BE49-F238E27FC236}">
                <a16:creationId xmlns:a16="http://schemas.microsoft.com/office/drawing/2014/main" id="{1F0D0183-99D7-FB49-A8C2-2D4D23B74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141767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Four Hour</a:t>
            </a:r>
          </a:p>
        </p:txBody>
      </p:sp>
      <p:sp>
        <p:nvSpPr>
          <p:cNvPr id="5" name="TextBox 180">
            <a:extLst>
              <a:ext uri="{FF2B5EF4-FFF2-40B4-BE49-F238E27FC236}">
                <a16:creationId xmlns:a16="http://schemas.microsoft.com/office/drawing/2014/main" id="{73EE1685-BBA6-9F4D-993C-66C43D46F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2212517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Account</a:t>
            </a:r>
          </a:p>
        </p:txBody>
      </p:sp>
      <p:sp>
        <p:nvSpPr>
          <p:cNvPr id="6" name="TextBox 181">
            <a:extLst>
              <a:ext uri="{FF2B5EF4-FFF2-40B4-BE49-F238E27FC236}">
                <a16:creationId xmlns:a16="http://schemas.microsoft.com/office/drawing/2014/main" id="{C143A039-8285-C443-A7B8-0B17AEA46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00736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Agreement</a:t>
            </a:r>
          </a:p>
        </p:txBody>
      </p:sp>
      <p:sp>
        <p:nvSpPr>
          <p:cNvPr id="7" name="TextBox 185">
            <a:extLst>
              <a:ext uri="{FF2B5EF4-FFF2-40B4-BE49-F238E27FC236}">
                <a16:creationId xmlns:a16="http://schemas.microsoft.com/office/drawing/2014/main" id="{9D87A2AD-7B99-B345-B2B2-8FDD35A20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1403438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RMA</a:t>
            </a:r>
            <a:endParaRPr lang="en-US" sz="1100">
              <a:cs typeface="Helvetica 55 Roman" charset="0"/>
            </a:endParaRPr>
          </a:p>
        </p:txBody>
      </p:sp>
      <p:sp>
        <p:nvSpPr>
          <p:cNvPr id="8" name="TextBox 190">
            <a:extLst>
              <a:ext uri="{FF2B5EF4-FFF2-40B4-BE49-F238E27FC236}">
                <a16:creationId xmlns:a16="http://schemas.microsoft.com/office/drawing/2014/main" id="{431B1E56-1CDB-6B4F-9716-EF4831243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9445" y="2947995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Support</a:t>
            </a:r>
            <a:endParaRPr lang="en-US" sz="1100">
              <a:cs typeface="Helvetica 55 Roman" charset="0"/>
            </a:endParaRPr>
          </a:p>
        </p:txBody>
      </p:sp>
      <p:sp>
        <p:nvSpPr>
          <p:cNvPr id="9" name="TextBox 144">
            <a:extLst>
              <a:ext uri="{FF2B5EF4-FFF2-40B4-BE49-F238E27FC236}">
                <a16:creationId xmlns:a16="http://schemas.microsoft.com/office/drawing/2014/main" id="{B93D675E-1E90-E142-8F09-076469259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4632" y="2153569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RMA-2</a:t>
            </a:r>
            <a:endParaRPr lang="en-US" sz="1100">
              <a:cs typeface="Helvetica 55 Roman" charset="0"/>
            </a:endParaRPr>
          </a:p>
        </p:txBody>
      </p:sp>
      <p:sp>
        <p:nvSpPr>
          <p:cNvPr id="10" name="TextBox 117">
            <a:extLst>
              <a:ext uri="{FF2B5EF4-FFF2-40B4-BE49-F238E27FC236}">
                <a16:creationId xmlns:a16="http://schemas.microsoft.com/office/drawing/2014/main" id="{FD7C27D9-F0F8-1948-84D4-385BE76DC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5391891"/>
            <a:ext cx="19677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Providers</a:t>
            </a:r>
            <a:endParaRPr lang="en-US" sz="800">
              <a:cs typeface="Helvetica 55 Roman" charset="0"/>
            </a:endParaRPr>
          </a:p>
        </p:txBody>
      </p:sp>
      <p:sp>
        <p:nvSpPr>
          <p:cNvPr id="11" name="TextBox 117">
            <a:extLst>
              <a:ext uri="{FF2B5EF4-FFF2-40B4-BE49-F238E27FC236}">
                <a16:creationId xmlns:a16="http://schemas.microsoft.com/office/drawing/2014/main" id="{6BD9FBC6-210A-AA47-8182-E5AFEA83D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5391891"/>
            <a:ext cx="89215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Enterprise</a:t>
            </a:r>
            <a:endParaRPr lang="en-US" sz="800">
              <a:cs typeface="Helvetica 55 Roman" charset="0"/>
            </a:endParaRPr>
          </a:p>
        </p:txBody>
      </p:sp>
      <p:sp>
        <p:nvSpPr>
          <p:cNvPr id="12" name="TextBox 117">
            <a:extLst>
              <a:ext uri="{FF2B5EF4-FFF2-40B4-BE49-F238E27FC236}">
                <a16:creationId xmlns:a16="http://schemas.microsoft.com/office/drawing/2014/main" id="{865EAFC5-C2AC-D94C-B73E-B264A65DE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4597049"/>
            <a:ext cx="11246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latin typeface="Arial"/>
                <a:ea typeface="ＭＳ Ｐゴシック"/>
              </a:rPr>
              <a:t>OT Engineer</a:t>
            </a:r>
            <a:endParaRPr lang="en-US" sz="800">
              <a:cs typeface="Helvetica 55 Roman" charset="0"/>
            </a:endParaRPr>
          </a:p>
        </p:txBody>
      </p:sp>
      <p:pic>
        <p:nvPicPr>
          <p:cNvPr id="13" name="Picture 26">
            <a:extLst>
              <a:ext uri="{FF2B5EF4-FFF2-40B4-BE49-F238E27FC236}">
                <a16:creationId xmlns:a16="http://schemas.microsoft.com/office/drawing/2014/main" id="{D69FD0DF-6BD2-C247-979C-951A33E0C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2380404" y="1312972"/>
            <a:ext cx="457200" cy="457200"/>
          </a:xfrm>
          <a:prstGeom prst="rect">
            <a:avLst/>
          </a:prstGeom>
        </p:spPr>
      </p:pic>
      <p:pic>
        <p:nvPicPr>
          <p:cNvPr id="14" name="Picture 33">
            <a:extLst>
              <a:ext uri="{FF2B5EF4-FFF2-40B4-BE49-F238E27FC236}">
                <a16:creationId xmlns:a16="http://schemas.microsoft.com/office/drawing/2014/main" id="{D9484230-B894-9A46-8A51-306294591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380034" y="2109940"/>
            <a:ext cx="457200" cy="457200"/>
          </a:xfrm>
          <a:prstGeom prst="rect">
            <a:avLst/>
          </a:prstGeom>
        </p:spPr>
      </p:pic>
      <p:pic>
        <p:nvPicPr>
          <p:cNvPr id="15" name="Picture 48">
            <a:extLst>
              <a:ext uri="{FF2B5EF4-FFF2-40B4-BE49-F238E27FC236}">
                <a16:creationId xmlns:a16="http://schemas.microsoft.com/office/drawing/2014/main" id="{DE4B5033-65CC-DA44-998C-7D658E96C0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383500" y="2903173"/>
            <a:ext cx="457200" cy="457200"/>
          </a:xfrm>
          <a:prstGeom prst="rect">
            <a:avLst/>
          </a:prstGeom>
        </p:spPr>
      </p:pic>
      <p:pic>
        <p:nvPicPr>
          <p:cNvPr id="16" name="Picture 54">
            <a:extLst>
              <a:ext uri="{FF2B5EF4-FFF2-40B4-BE49-F238E27FC236}">
                <a16:creationId xmlns:a16="http://schemas.microsoft.com/office/drawing/2014/main" id="{09340C37-D097-AE47-96FE-91F3E66644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388204" y="3710600"/>
            <a:ext cx="457200" cy="457200"/>
          </a:xfrm>
          <a:prstGeom prst="rect">
            <a:avLst/>
          </a:prstGeom>
        </p:spPr>
      </p:pic>
      <p:pic>
        <p:nvPicPr>
          <p:cNvPr id="17" name="Picture 60">
            <a:extLst>
              <a:ext uri="{FF2B5EF4-FFF2-40B4-BE49-F238E27FC236}">
                <a16:creationId xmlns:a16="http://schemas.microsoft.com/office/drawing/2014/main" id="{30038273-7896-9547-92C2-F09C51B883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74000" y="4489192"/>
            <a:ext cx="457200" cy="457200"/>
          </a:xfrm>
          <a:prstGeom prst="rect">
            <a:avLst/>
          </a:prstGeom>
        </p:spPr>
      </p:pic>
      <p:pic>
        <p:nvPicPr>
          <p:cNvPr id="18" name="Picture 66">
            <a:extLst>
              <a:ext uri="{FF2B5EF4-FFF2-40B4-BE49-F238E27FC236}">
                <a16:creationId xmlns:a16="http://schemas.microsoft.com/office/drawing/2014/main" id="{CC422832-7DA6-6A41-9DDA-73CE2E8AB3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2374000" y="5324611"/>
            <a:ext cx="457200" cy="457200"/>
          </a:xfrm>
          <a:prstGeom prst="rect">
            <a:avLst/>
          </a:prstGeom>
        </p:spPr>
      </p:pic>
      <p:pic>
        <p:nvPicPr>
          <p:cNvPr id="19" name="Picture 72">
            <a:extLst>
              <a:ext uri="{FF2B5EF4-FFF2-40B4-BE49-F238E27FC236}">
                <a16:creationId xmlns:a16="http://schemas.microsoft.com/office/drawing/2014/main" id="{85ADE48A-BF3C-6C42-906D-857E827122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5264979" y="5356724"/>
            <a:ext cx="457200" cy="457200"/>
          </a:xfrm>
          <a:prstGeom prst="rect">
            <a:avLst/>
          </a:prstGeom>
        </p:spPr>
      </p:pic>
      <p:pic>
        <p:nvPicPr>
          <p:cNvPr id="20" name="Picture 76">
            <a:extLst>
              <a:ext uri="{FF2B5EF4-FFF2-40B4-BE49-F238E27FC236}">
                <a16:creationId xmlns:a16="http://schemas.microsoft.com/office/drawing/2014/main" id="{4113603F-B93F-A44A-A020-65EFAE6A179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5258647" y="1330772"/>
            <a:ext cx="457200" cy="457200"/>
          </a:xfrm>
          <a:prstGeom prst="rect">
            <a:avLst/>
          </a:prstGeom>
        </p:spPr>
      </p:pic>
      <p:pic>
        <p:nvPicPr>
          <p:cNvPr id="21" name="Picture 82">
            <a:extLst>
              <a:ext uri="{FF2B5EF4-FFF2-40B4-BE49-F238E27FC236}">
                <a16:creationId xmlns:a16="http://schemas.microsoft.com/office/drawing/2014/main" id="{678EC803-69E7-CA49-84B0-0B4406CF457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5258377" y="2101438"/>
            <a:ext cx="457200" cy="457200"/>
          </a:xfrm>
          <a:prstGeom prst="rect">
            <a:avLst/>
          </a:prstGeom>
        </p:spPr>
      </p:pic>
      <p:pic>
        <p:nvPicPr>
          <p:cNvPr id="22" name="Picture 88">
            <a:extLst>
              <a:ext uri="{FF2B5EF4-FFF2-40B4-BE49-F238E27FC236}">
                <a16:creationId xmlns:a16="http://schemas.microsoft.com/office/drawing/2014/main" id="{FB90652D-7C81-7D42-B977-B76D808CDC3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>
          <a:xfrm>
            <a:off x="5264979" y="2900497"/>
            <a:ext cx="457200" cy="457200"/>
          </a:xfrm>
          <a:prstGeom prst="rect">
            <a:avLst/>
          </a:prstGeom>
        </p:spPr>
      </p:pic>
      <p:sp>
        <p:nvSpPr>
          <p:cNvPr id="23" name="TextBox 190">
            <a:extLst>
              <a:ext uri="{FF2B5EF4-FFF2-40B4-BE49-F238E27FC236}">
                <a16:creationId xmlns:a16="http://schemas.microsoft.com/office/drawing/2014/main" id="{7E626D1A-1116-3341-9A88-A26993B42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6" y="3665980"/>
            <a:ext cx="1532068" cy="540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Accelerated Implementation</a:t>
            </a:r>
          </a:p>
        </p:txBody>
      </p:sp>
      <p:sp>
        <p:nvSpPr>
          <p:cNvPr id="24" name="TextBox 190">
            <a:extLst>
              <a:ext uri="{FF2B5EF4-FFF2-40B4-BE49-F238E27FC236}">
                <a16:creationId xmlns:a16="http://schemas.microsoft.com/office/drawing/2014/main" id="{07A4DC59-64AE-B94A-9538-11B07B017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215" y="4550883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Customized Care</a:t>
            </a:r>
            <a:endParaRPr lang="en-US" sz="1100">
              <a:cs typeface="Helvetica 55 Roman" charset="0"/>
            </a:endParaRPr>
          </a:p>
        </p:txBody>
      </p:sp>
      <p:pic>
        <p:nvPicPr>
          <p:cNvPr id="25" name="Picture 88">
            <a:extLst>
              <a:ext uri="{FF2B5EF4-FFF2-40B4-BE49-F238E27FC236}">
                <a16:creationId xmlns:a16="http://schemas.microsoft.com/office/drawing/2014/main" id="{EF3AF1E3-9FCB-3542-894E-2BF5B509D77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5285243" y="3710600"/>
            <a:ext cx="457200" cy="457200"/>
          </a:xfrm>
          <a:prstGeom prst="rect">
            <a:avLst/>
          </a:prstGeom>
        </p:spPr>
      </p:pic>
      <p:pic>
        <p:nvPicPr>
          <p:cNvPr id="26" name="Picture 88">
            <a:extLst>
              <a:ext uri="{FF2B5EF4-FFF2-40B4-BE49-F238E27FC236}">
                <a16:creationId xmlns:a16="http://schemas.microsoft.com/office/drawing/2014/main" id="{5D8AE47B-91A2-AB42-89A5-C58236D7CA5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5285243" y="4514467"/>
            <a:ext cx="457200" cy="457200"/>
          </a:xfrm>
          <a:prstGeom prst="rect">
            <a:avLst/>
          </a:prstGeom>
        </p:spPr>
      </p:pic>
      <p:cxnSp>
        <p:nvCxnSpPr>
          <p:cNvPr id="27" name="Straight Connector 9">
            <a:extLst>
              <a:ext uri="{FF2B5EF4-FFF2-40B4-BE49-F238E27FC236}">
                <a16:creationId xmlns:a16="http://schemas.microsoft.com/office/drawing/2014/main" id="{BB1C7CD9-69AD-6F46-92AF-5AF046BF002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8DE13DF-7EE5-0F49-AD68-1CD30597111B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6D4973A-ABEA-E643-99C8-208AFF1C2139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E795F18-B70C-3A4A-99EC-23A01B0EE2B4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9AC2556-B990-0240-8471-CFD21D9A7D92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51D4B41-1F17-B240-BAE3-DF4EAB4C24F9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F95A9A4-3587-E846-876C-9E2249F30B0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FD12008-5772-2042-9B94-2602245126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5D071CB-56B2-8846-BF64-AB95C6743D4F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2F59B8E-5A39-4047-A09C-BDA1D011E3CA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9AAB35A-03BE-364A-AEB7-123DE7D3EF0D}"/>
              </a:ext>
            </a:extLst>
          </p:cNvPr>
          <p:cNvCxnSpPr/>
          <p:nvPr/>
        </p:nvCxnSpPr>
        <p:spPr bwMode="auto">
          <a:xfrm>
            <a:off x="88355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7212E86-9BFC-3742-8511-8A011DFB6A11}"/>
              </a:ext>
            </a:extLst>
          </p:cNvPr>
          <p:cNvCxnSpPr/>
          <p:nvPr/>
        </p:nvCxnSpPr>
        <p:spPr bwMode="auto">
          <a:xfrm>
            <a:off x="78437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144">
            <a:extLst>
              <a:ext uri="{FF2B5EF4-FFF2-40B4-BE49-F238E27FC236}">
                <a16:creationId xmlns:a16="http://schemas.microsoft.com/office/drawing/2014/main" id="{6B6CF4C4-F688-0145-B6A7-42F707E47F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6540" y="1393356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Migration Services</a:t>
            </a:r>
            <a:endParaRPr lang="en-US" sz="1100"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27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7D14-1004-1E4C-83BA-E5AD83192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683406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Threats, Management, and Operations </a:t>
            </a:r>
            <a:r>
              <a:rPr lang="en-US" sz="2400"/>
              <a:t>Generic 1</a:t>
            </a: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7F35F918-382C-F84E-AC9B-477F81C3693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8F63E80-CA9F-7E46-B371-4EAD808B972C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D23D951-ACFA-484C-A31C-A77F8FE78792}"/>
              </a:ext>
            </a:extLst>
          </p:cNvPr>
          <p:cNvCxnSpPr/>
          <p:nvPr/>
        </p:nvCxnSpPr>
        <p:spPr bwMode="auto">
          <a:xfrm>
            <a:off x="600431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2B1F66-BE48-4046-9D4D-D6D67FF3DDAD}"/>
              </a:ext>
            </a:extLst>
          </p:cNvPr>
          <p:cNvCxnSpPr/>
          <p:nvPr/>
        </p:nvCxnSpPr>
        <p:spPr bwMode="auto">
          <a:xfrm>
            <a:off x="5012516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530372-B50D-2448-B90B-F841BD1BC6C4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9531D2-EF83-8F4A-871F-6400D196C1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30D9E72-764E-4943-9973-37C3EC1BFC3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6DDA33B-1878-B640-A115-5B7CD45F318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D2D617-52D8-D845-B122-FA55916F2D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6B1093-AA18-0B48-A485-EFD370DFCBD4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66">
            <a:extLst>
              <a:ext uri="{FF2B5EF4-FFF2-40B4-BE49-F238E27FC236}">
                <a16:creationId xmlns:a16="http://schemas.microsoft.com/office/drawing/2014/main" id="{2A494FBC-3502-8641-8B57-BE114D3A5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76" y="209831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Malicious Code</a:t>
            </a:r>
          </a:p>
        </p:txBody>
      </p:sp>
      <p:sp>
        <p:nvSpPr>
          <p:cNvPr id="14" name="TextBox 72">
            <a:extLst>
              <a:ext uri="{FF2B5EF4-FFF2-40B4-BE49-F238E27FC236}">
                <a16:creationId xmlns:a16="http://schemas.microsoft.com/office/drawing/2014/main" id="{AEE21B4D-0F0E-7544-814B-E12DE5BB2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25" y="282521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Generic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Known Threat</a:t>
            </a:r>
          </a:p>
        </p:txBody>
      </p:sp>
      <p:sp>
        <p:nvSpPr>
          <p:cNvPr id="15" name="TextBox 83">
            <a:extLst>
              <a:ext uri="{FF2B5EF4-FFF2-40B4-BE49-F238E27FC236}">
                <a16:creationId xmlns:a16="http://schemas.microsoft.com/office/drawing/2014/main" id="{E4F14C13-DA24-F145-8E7E-1C54E4A9B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77" y="3721384"/>
            <a:ext cx="13458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Generic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Unknown Threat</a:t>
            </a:r>
          </a:p>
        </p:txBody>
      </p:sp>
      <p:sp>
        <p:nvSpPr>
          <p:cNvPr id="16" name="TextBox 141">
            <a:extLst>
              <a:ext uri="{FF2B5EF4-FFF2-40B4-BE49-F238E27FC236}">
                <a16:creationId xmlns:a16="http://schemas.microsoft.com/office/drawing/2014/main" id="{B95EA06A-20C0-AE4A-9C2B-123C28E22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04" y="137142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Zombie</a:t>
            </a:r>
          </a:p>
        </p:txBody>
      </p:sp>
      <p:pic>
        <p:nvPicPr>
          <p:cNvPr id="17" name="Picture 144">
            <a:extLst>
              <a:ext uri="{FF2B5EF4-FFF2-40B4-BE49-F238E27FC236}">
                <a16:creationId xmlns:a16="http://schemas.microsoft.com/office/drawing/2014/main" id="{6DF80BAD-7301-2341-AFB9-ECFE7F575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362796" y="132839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87">
            <a:extLst>
              <a:ext uri="{FF2B5EF4-FFF2-40B4-BE49-F238E27FC236}">
                <a16:creationId xmlns:a16="http://schemas.microsoft.com/office/drawing/2014/main" id="{8EAA9B04-6EA7-F544-8908-4B9F443C3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59" y="461755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Flood/DDoS Attack</a:t>
            </a:r>
          </a:p>
        </p:txBody>
      </p:sp>
      <p:sp>
        <p:nvSpPr>
          <p:cNvPr id="19" name="TextBox 88">
            <a:extLst>
              <a:ext uri="{FF2B5EF4-FFF2-40B4-BE49-F238E27FC236}">
                <a16:creationId xmlns:a16="http://schemas.microsoft.com/office/drawing/2014/main" id="{56A47CB9-BCD1-284E-935F-4781F843B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220" y="534445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Ransomware</a:t>
            </a:r>
          </a:p>
        </p:txBody>
      </p:sp>
      <p:sp>
        <p:nvSpPr>
          <p:cNvPr id="20" name="TextBox 88">
            <a:extLst>
              <a:ext uri="{FF2B5EF4-FFF2-40B4-BE49-F238E27FC236}">
                <a16:creationId xmlns:a16="http://schemas.microsoft.com/office/drawing/2014/main" id="{D2B5D0F5-B714-1348-A344-1DB5D39D2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1" y="219481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Advanced Threat</a:t>
            </a:r>
          </a:p>
        </p:txBody>
      </p:sp>
      <p:pic>
        <p:nvPicPr>
          <p:cNvPr id="21" name="Picture 131">
            <a:extLst>
              <a:ext uri="{FF2B5EF4-FFF2-40B4-BE49-F238E27FC236}">
                <a16:creationId xmlns:a16="http://schemas.microsoft.com/office/drawing/2014/main" id="{B94FD6D0-96C3-3847-8C7D-B5CE64DAC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5225587" y="20938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88">
            <a:extLst>
              <a:ext uri="{FF2B5EF4-FFF2-40B4-BE49-F238E27FC236}">
                <a16:creationId xmlns:a16="http://schemas.microsoft.com/office/drawing/2014/main" id="{D9EA5E32-6E5C-4141-85D4-025486E61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1" y="299925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Worms</a:t>
            </a:r>
          </a:p>
        </p:txBody>
      </p:sp>
      <p:pic>
        <p:nvPicPr>
          <p:cNvPr id="23" name="Picture 131">
            <a:extLst>
              <a:ext uri="{FF2B5EF4-FFF2-40B4-BE49-F238E27FC236}">
                <a16:creationId xmlns:a16="http://schemas.microsoft.com/office/drawing/2014/main" id="{33AFF08B-4762-C94E-9A1F-CE99B3FE0C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 bwMode="auto">
          <a:xfrm>
            <a:off x="5225587" y="28953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88">
            <a:extLst>
              <a:ext uri="{FF2B5EF4-FFF2-40B4-BE49-F238E27FC236}">
                <a16:creationId xmlns:a16="http://schemas.microsoft.com/office/drawing/2014/main" id="{820D8177-53EF-0D4A-A137-ADDD9BC05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6129" y="371069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Machine to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Machine Attack</a:t>
            </a:r>
          </a:p>
        </p:txBody>
      </p:sp>
      <p:pic>
        <p:nvPicPr>
          <p:cNvPr id="25" name="Picture 159">
            <a:extLst>
              <a:ext uri="{FF2B5EF4-FFF2-40B4-BE49-F238E27FC236}">
                <a16:creationId xmlns:a16="http://schemas.microsoft.com/office/drawing/2014/main" id="{4064C8F7-E4AE-BB4A-99A3-8561027E03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5230495" y="3696187"/>
            <a:ext cx="457200" cy="457200"/>
          </a:xfrm>
          <a:prstGeom prst="rect">
            <a:avLst/>
          </a:prstGeom>
        </p:spPr>
      </p:pic>
      <p:sp>
        <p:nvSpPr>
          <p:cNvPr id="26" name="TextBox 141">
            <a:extLst>
              <a:ext uri="{FF2B5EF4-FFF2-40B4-BE49-F238E27FC236}">
                <a16:creationId xmlns:a16="http://schemas.microsoft.com/office/drawing/2014/main" id="{98211315-E27B-C64C-8754-42725C4CB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52" y="1286783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Adult language and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Content/Porn</a:t>
            </a:r>
          </a:p>
        </p:txBody>
      </p:sp>
      <p:pic>
        <p:nvPicPr>
          <p:cNvPr id="27" name="Picture 167">
            <a:extLst>
              <a:ext uri="{FF2B5EF4-FFF2-40B4-BE49-F238E27FC236}">
                <a16:creationId xmlns:a16="http://schemas.microsoft.com/office/drawing/2014/main" id="{E18A4E24-0045-9F4B-9B32-2B83199C64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6786798" y="1302964"/>
            <a:ext cx="457200" cy="457200"/>
          </a:xfrm>
          <a:prstGeom prst="rect">
            <a:avLst/>
          </a:prstGeom>
        </p:spPr>
      </p:pic>
      <p:pic>
        <p:nvPicPr>
          <p:cNvPr id="28" name="Picture 171">
            <a:extLst>
              <a:ext uri="{FF2B5EF4-FFF2-40B4-BE49-F238E27FC236}">
                <a16:creationId xmlns:a16="http://schemas.microsoft.com/office/drawing/2014/main" id="{0AA41FD0-F6C6-DA49-950F-C065AC25A7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5219467" y="1314166"/>
            <a:ext cx="457200" cy="457200"/>
          </a:xfrm>
          <a:prstGeom prst="rect">
            <a:avLst/>
          </a:prstGeom>
        </p:spPr>
      </p:pic>
      <p:sp>
        <p:nvSpPr>
          <p:cNvPr id="29" name="TextBox 56">
            <a:extLst>
              <a:ext uri="{FF2B5EF4-FFF2-40B4-BE49-F238E27FC236}">
                <a16:creationId xmlns:a16="http://schemas.microsoft.com/office/drawing/2014/main" id="{064B611D-1C2E-9042-BD95-968754DDD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6128" y="458636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HeartBleed</a:t>
            </a:r>
            <a:endParaRPr lang="en-US" sz="1100">
              <a:cs typeface="Helvetica 55 Roman" charset="0"/>
            </a:endParaRPr>
          </a:p>
        </p:txBody>
      </p:sp>
      <p:pic>
        <p:nvPicPr>
          <p:cNvPr id="30" name="Picture 61">
            <a:extLst>
              <a:ext uri="{FF2B5EF4-FFF2-40B4-BE49-F238E27FC236}">
                <a16:creationId xmlns:a16="http://schemas.microsoft.com/office/drawing/2014/main" id="{2E76E0FD-F33F-C64F-9B3F-7F0D2D7651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 bwMode="auto">
          <a:xfrm>
            <a:off x="5225587" y="45361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8">
            <a:extLst>
              <a:ext uri="{FF2B5EF4-FFF2-40B4-BE49-F238E27FC236}">
                <a16:creationId xmlns:a16="http://schemas.microsoft.com/office/drawing/2014/main" id="{7D5B6F90-D34E-2648-A65D-9090DDE0230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/>
        </p:blipFill>
        <p:spPr>
          <a:xfrm>
            <a:off x="6107376" y="1309280"/>
            <a:ext cx="457200" cy="457200"/>
          </a:xfrm>
          <a:prstGeom prst="rect">
            <a:avLst/>
          </a:prstGeom>
        </p:spPr>
      </p:pic>
      <p:pic>
        <p:nvPicPr>
          <p:cNvPr id="32" name="Picture 118">
            <a:extLst>
              <a:ext uri="{FF2B5EF4-FFF2-40B4-BE49-F238E27FC236}">
                <a16:creationId xmlns:a16="http://schemas.microsoft.com/office/drawing/2014/main" id="{B22FC656-AFE3-EB49-9577-F0AEB3E9F0A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 bwMode="auto">
          <a:xfrm>
            <a:off x="2360345" y="531584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90">
            <a:extLst>
              <a:ext uri="{FF2B5EF4-FFF2-40B4-BE49-F238E27FC236}">
                <a16:creationId xmlns:a16="http://schemas.microsoft.com/office/drawing/2014/main" id="{6814ECE3-A641-C647-8957-64FAC8E3E88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/>
        </p:blipFill>
        <p:spPr bwMode="auto">
          <a:xfrm>
            <a:off x="2362007" y="450824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85">
            <a:extLst>
              <a:ext uri="{FF2B5EF4-FFF2-40B4-BE49-F238E27FC236}">
                <a16:creationId xmlns:a16="http://schemas.microsoft.com/office/drawing/2014/main" id="{703A55B8-EC45-D547-978D-41520097AC0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 bwMode="auto">
          <a:xfrm>
            <a:off x="2358942" y="370871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5">
            <a:extLst>
              <a:ext uri="{FF2B5EF4-FFF2-40B4-BE49-F238E27FC236}">
                <a16:creationId xmlns:a16="http://schemas.microsoft.com/office/drawing/2014/main" id="{A371A3D4-4241-DC49-A4F5-F3CECDAB037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 bwMode="auto">
          <a:xfrm>
            <a:off x="2360345" y="28467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85">
            <a:extLst>
              <a:ext uri="{FF2B5EF4-FFF2-40B4-BE49-F238E27FC236}">
                <a16:creationId xmlns:a16="http://schemas.microsoft.com/office/drawing/2014/main" id="{E5B0659C-3BA4-DE4F-8B2F-4EBCBC5F03E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 bwMode="auto">
          <a:xfrm>
            <a:off x="2360345" y="207125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11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D61CEF8-1CA3-9042-A498-4E3F1115D541}"/>
              </a:ext>
            </a:extLst>
          </p:cNvPr>
          <p:cNvCxnSpPr/>
          <p:nvPr/>
        </p:nvCxnSpPr>
        <p:spPr bwMode="auto">
          <a:xfrm>
            <a:off x="4930829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19EB9C-96DF-FC40-A6AA-469E25806EB4}"/>
              </a:ext>
            </a:extLst>
          </p:cNvPr>
          <p:cNvCxnSpPr/>
          <p:nvPr/>
        </p:nvCxnSpPr>
        <p:spPr bwMode="auto">
          <a:xfrm>
            <a:off x="594191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616454C-1009-8B4C-9AB5-9FEF2EC6E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7722043" cy="755650"/>
          </a:xfrm>
        </p:spPr>
        <p:txBody>
          <a:bodyPr/>
          <a:lstStyle/>
          <a:p>
            <a:r>
              <a:rPr lang="en-US">
                <a:solidFill>
                  <a:schemeClr val="accent6"/>
                </a:solidFill>
              </a:rPr>
              <a:t>Threats, Management, and Operations </a:t>
            </a:r>
            <a:r>
              <a:rPr lang="en-US" sz="2400"/>
              <a:t>Generic 2</a:t>
            </a:r>
          </a:p>
        </p:txBody>
      </p:sp>
      <p:sp>
        <p:nvSpPr>
          <p:cNvPr id="3" name="TextBox 49">
            <a:extLst>
              <a:ext uri="{FF2B5EF4-FFF2-40B4-BE49-F238E27FC236}">
                <a16:creationId xmlns:a16="http://schemas.microsoft.com/office/drawing/2014/main" id="{21CD0C05-3D69-2C46-9ACC-83B3A3863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20777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Bitcoin Mining</a:t>
            </a:r>
            <a:endParaRPr lang="en-US" sz="1100">
              <a:cs typeface="Helvetica 55 Roman" charset="0"/>
            </a:endParaRPr>
          </a:p>
        </p:txBody>
      </p:sp>
      <p:sp>
        <p:nvSpPr>
          <p:cNvPr id="4" name="TextBox 50">
            <a:extLst>
              <a:ext uri="{FF2B5EF4-FFF2-40B4-BE49-F238E27FC236}">
                <a16:creationId xmlns:a16="http://schemas.microsoft.com/office/drawing/2014/main" id="{FB1F7D6F-9BE9-9C47-A14A-59FD299DD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276326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Anonymous Hacker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Group</a:t>
            </a:r>
          </a:p>
        </p:txBody>
      </p:sp>
      <p:pic>
        <p:nvPicPr>
          <p:cNvPr id="5" name="Picture 54">
            <a:extLst>
              <a:ext uri="{FF2B5EF4-FFF2-40B4-BE49-F238E27FC236}">
                <a16:creationId xmlns:a16="http://schemas.microsoft.com/office/drawing/2014/main" id="{2E93D97B-02E9-CB41-8189-74F530A0F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348320" y="29054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5">
            <a:extLst>
              <a:ext uri="{FF2B5EF4-FFF2-40B4-BE49-F238E27FC236}">
                <a16:creationId xmlns:a16="http://schemas.microsoft.com/office/drawing/2014/main" id="{22ECD698-DE7F-054C-AE9E-AC334C765D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348320" y="21260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7">
            <a:extLst>
              <a:ext uri="{FF2B5EF4-FFF2-40B4-BE49-F238E27FC236}">
                <a16:creationId xmlns:a16="http://schemas.microsoft.com/office/drawing/2014/main" id="{929DA0D1-8003-E94E-B3DA-0CAEB8900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139217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Artificial Intelligence</a:t>
            </a:r>
            <a:endParaRPr lang="en-US" sz="1100">
              <a:cs typeface="Helvetica 55 Roman" charset="0"/>
            </a:endParaRPr>
          </a:p>
        </p:txBody>
      </p:sp>
      <p:pic>
        <p:nvPicPr>
          <p:cNvPr id="8" name="Picture 186">
            <a:extLst>
              <a:ext uri="{FF2B5EF4-FFF2-40B4-BE49-F238E27FC236}">
                <a16:creationId xmlns:a16="http://schemas.microsoft.com/office/drawing/2014/main" id="{6048C0BA-B8C5-FF48-9953-192BE9FD90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348320" y="1353532"/>
            <a:ext cx="457200" cy="457200"/>
          </a:xfrm>
          <a:prstGeom prst="rect">
            <a:avLst/>
          </a:prstGeom>
        </p:spPr>
      </p:pic>
      <p:pic>
        <p:nvPicPr>
          <p:cNvPr id="9" name="Picture 189">
            <a:extLst>
              <a:ext uri="{FF2B5EF4-FFF2-40B4-BE49-F238E27FC236}">
                <a16:creationId xmlns:a16="http://schemas.microsoft.com/office/drawing/2014/main" id="{5A2D6C9A-FEB8-7D40-9821-53AF19D116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2348320" y="4519913"/>
            <a:ext cx="457200" cy="457200"/>
          </a:xfrm>
          <a:prstGeom prst="rect">
            <a:avLst/>
          </a:prstGeom>
        </p:spPr>
      </p:pic>
      <p:sp>
        <p:nvSpPr>
          <p:cNvPr id="10" name="TextBox 50">
            <a:extLst>
              <a:ext uri="{FF2B5EF4-FFF2-40B4-BE49-F238E27FC236}">
                <a16:creationId xmlns:a16="http://schemas.microsoft.com/office/drawing/2014/main" id="{F8D563A1-3076-6F47-8FC0-2ACBEAF88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4472901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Impersonation Analysis</a:t>
            </a:r>
            <a:endParaRPr lang="en-US" sz="1100">
              <a:cs typeface="Helvetica 55 Roman" charset="0"/>
            </a:endParaRPr>
          </a:p>
        </p:txBody>
      </p:sp>
      <p:pic>
        <p:nvPicPr>
          <p:cNvPr id="11" name="Picture 195">
            <a:extLst>
              <a:ext uri="{FF2B5EF4-FFF2-40B4-BE49-F238E27FC236}">
                <a16:creationId xmlns:a16="http://schemas.microsoft.com/office/drawing/2014/main" id="{A520A360-8714-A240-B1F9-E2655E4CAF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2348320" y="3690976"/>
            <a:ext cx="457200" cy="457200"/>
          </a:xfrm>
          <a:prstGeom prst="rect">
            <a:avLst/>
          </a:prstGeom>
        </p:spPr>
      </p:pic>
      <p:sp>
        <p:nvSpPr>
          <p:cNvPr id="12" name="TextBox 50">
            <a:extLst>
              <a:ext uri="{FF2B5EF4-FFF2-40B4-BE49-F238E27FC236}">
                <a16:creationId xmlns:a16="http://schemas.microsoft.com/office/drawing/2014/main" id="{694C80B1-7925-304D-94A5-CF2E361E0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3618080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Machine Learning Poisoning</a:t>
            </a:r>
            <a:endParaRPr lang="en-US" sz="1100">
              <a:cs typeface="Helvetica 55 Roman" charset="0"/>
            </a:endParaRPr>
          </a:p>
        </p:txBody>
      </p: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3C1CEE2B-7052-AC45-A407-F0B95185358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F465CB2-6554-B94C-BD84-66BA786984EB}"/>
              </a:ext>
            </a:extLst>
          </p:cNvPr>
          <p:cNvCxnSpPr/>
          <p:nvPr/>
        </p:nvCxnSpPr>
        <p:spPr bwMode="auto">
          <a:xfrm>
            <a:off x="2096190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AFB530F-A081-C042-91B0-136A3EB011DA}"/>
              </a:ext>
            </a:extLst>
          </p:cNvPr>
          <p:cNvCxnSpPr/>
          <p:nvPr/>
        </p:nvCxnSpPr>
        <p:spPr bwMode="auto">
          <a:xfrm>
            <a:off x="3107274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FC1D491-E3C3-5B49-855F-000112281E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E2B45A-C7B1-9848-8FEC-0386F517763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A3F502-D87B-6540-8B03-1C12024DA70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6307C26-E9B5-5641-BA5B-C4663539F454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982A46-B4D8-5A42-A5A9-33E8B95CE5DC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185">
            <a:extLst>
              <a:ext uri="{FF2B5EF4-FFF2-40B4-BE49-F238E27FC236}">
                <a16:creationId xmlns:a16="http://schemas.microsoft.com/office/drawing/2014/main" id="{881D3E2F-84EC-9B47-BDB6-74FFCCEFE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93" y="5326003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Reduce Risk</a:t>
            </a:r>
            <a:endParaRPr lang="en-US" sz="1100">
              <a:cs typeface="Helvetica 55 Roman" charset="0"/>
            </a:endParaRPr>
          </a:p>
        </p:txBody>
      </p:sp>
      <p:pic>
        <p:nvPicPr>
          <p:cNvPr id="24" name="Picture 189">
            <a:extLst>
              <a:ext uri="{FF2B5EF4-FFF2-40B4-BE49-F238E27FC236}">
                <a16:creationId xmlns:a16="http://schemas.microsoft.com/office/drawing/2014/main" id="{B370C319-941C-7443-B086-06B6793BAB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348320" y="5331282"/>
            <a:ext cx="457200" cy="457200"/>
          </a:xfrm>
          <a:prstGeom prst="rect">
            <a:avLst/>
          </a:prstGeom>
        </p:spPr>
      </p:pic>
      <p:pic>
        <p:nvPicPr>
          <p:cNvPr id="27" name="Picture 132">
            <a:extLst>
              <a:ext uri="{FF2B5EF4-FFF2-40B4-BE49-F238E27FC236}">
                <a16:creationId xmlns:a16="http://schemas.microsoft.com/office/drawing/2014/main" id="{1C3C8A64-A5F8-2448-8A43-86B4E2B6832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5198112" y="134046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28">
            <a:extLst>
              <a:ext uri="{FF2B5EF4-FFF2-40B4-BE49-F238E27FC236}">
                <a16:creationId xmlns:a16="http://schemas.microsoft.com/office/drawing/2014/main" id="{3B7006FD-5F84-8B4E-BF00-D9DA73402BB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5198112" y="212530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32">
            <a:extLst>
              <a:ext uri="{FF2B5EF4-FFF2-40B4-BE49-F238E27FC236}">
                <a16:creationId xmlns:a16="http://schemas.microsoft.com/office/drawing/2014/main" id="{9CB82AC0-4365-044B-8134-FF4557B967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5198112" y="371827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31">
            <a:extLst>
              <a:ext uri="{FF2B5EF4-FFF2-40B4-BE49-F238E27FC236}">
                <a16:creationId xmlns:a16="http://schemas.microsoft.com/office/drawing/2014/main" id="{A28140AD-82AA-C642-8862-C0CA27DDA4D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5198112" y="290782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98">
            <a:extLst>
              <a:ext uri="{FF2B5EF4-FFF2-40B4-BE49-F238E27FC236}">
                <a16:creationId xmlns:a16="http://schemas.microsoft.com/office/drawing/2014/main" id="{73525D13-22F6-5343-BEDB-F286FB502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1348719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Darkside</a:t>
            </a:r>
            <a:r>
              <a:rPr lang="en-US" sz="1100">
                <a:cs typeface="Helvetica 55 Roman" charset="0"/>
              </a:rPr>
              <a:t> Ransomware</a:t>
            </a:r>
          </a:p>
        </p:txBody>
      </p:sp>
      <p:sp>
        <p:nvSpPr>
          <p:cNvPr id="32" name="TextBox 104">
            <a:extLst>
              <a:ext uri="{FF2B5EF4-FFF2-40B4-BE49-F238E27FC236}">
                <a16:creationId xmlns:a16="http://schemas.microsoft.com/office/drawing/2014/main" id="{1A493AF5-ED1A-0E41-A9CD-96198C4AD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209015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DearCry</a:t>
            </a:r>
            <a:r>
              <a:rPr lang="en-US" sz="1100">
                <a:cs typeface="Helvetica 55 Roman" charset="0"/>
              </a:rPr>
              <a:t> Ransomware</a:t>
            </a:r>
          </a:p>
        </p:txBody>
      </p:sp>
      <p:sp>
        <p:nvSpPr>
          <p:cNvPr id="33" name="TextBox 110">
            <a:extLst>
              <a:ext uri="{FF2B5EF4-FFF2-40B4-BE49-F238E27FC236}">
                <a16:creationId xmlns:a16="http://schemas.microsoft.com/office/drawing/2014/main" id="{B9593701-2416-264A-B2C5-DE8F837AF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029" y="379866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Sunburst Hack</a:t>
            </a:r>
          </a:p>
        </p:txBody>
      </p:sp>
      <p:sp>
        <p:nvSpPr>
          <p:cNvPr id="34" name="TextBox 88">
            <a:extLst>
              <a:ext uri="{FF2B5EF4-FFF2-40B4-BE49-F238E27FC236}">
                <a16:creationId xmlns:a16="http://schemas.microsoft.com/office/drawing/2014/main" id="{FFFC4850-4FE4-0949-B58A-07FFEF113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853" y="298784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cs typeface="Helvetica 55 Roman" charset="0"/>
              </a:rPr>
              <a:t>F5 Vulnerability</a:t>
            </a:r>
          </a:p>
        </p:txBody>
      </p:sp>
    </p:spTree>
    <p:extLst>
      <p:ext uri="{BB962C8B-B14F-4D97-AF65-F5344CB8AC3E}">
        <p14:creationId xmlns:p14="http://schemas.microsoft.com/office/powerpoint/2010/main" val="179312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87B3F-4694-4E41-BEB6-BDFF32889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3716713" cy="755650"/>
          </a:xfrm>
        </p:spPr>
        <p:txBody>
          <a:bodyPr/>
          <a:lstStyle/>
          <a:p>
            <a:r>
              <a:rPr lang="en-US">
                <a:solidFill>
                  <a:srgbClr val="96B1C7"/>
                </a:solidFill>
              </a:rPr>
              <a:t>Other </a:t>
            </a:r>
            <a:br>
              <a:rPr lang="en-US">
                <a:solidFill>
                  <a:srgbClr val="96B1C7"/>
                </a:solidFill>
              </a:rPr>
            </a:br>
            <a:r>
              <a:rPr lang="en-US" sz="2400"/>
              <a:t>Related Verticals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0E88E1C-3FDA-9943-96A4-A07562929447}"/>
              </a:ext>
            </a:extLst>
          </p:cNvPr>
          <p:cNvCxnSpPr/>
          <p:nvPr/>
        </p:nvCxnSpPr>
        <p:spPr bwMode="auto">
          <a:xfrm>
            <a:off x="2438731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4263A5-066B-1049-BDF4-FA325779CFCE}"/>
              </a:ext>
            </a:extLst>
          </p:cNvPr>
          <p:cNvCxnSpPr/>
          <p:nvPr/>
        </p:nvCxnSpPr>
        <p:spPr bwMode="auto">
          <a:xfrm>
            <a:off x="732754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F1E20E-9BF2-0F4D-A61A-2E666C91B3F5}"/>
              </a:ext>
            </a:extLst>
          </p:cNvPr>
          <p:cNvCxnSpPr/>
          <p:nvPr/>
        </p:nvCxnSpPr>
        <p:spPr bwMode="auto">
          <a:xfrm>
            <a:off x="9771957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40FE413-67F3-C14F-B446-F2F8F32D31A0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57BD87-43EF-304C-9498-857204760F9A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D4201F-75AB-EF41-93CD-0B9F2BF40168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AD3B2C-C870-2244-BC29-E21D3D7A6201}"/>
              </a:ext>
            </a:extLst>
          </p:cNvPr>
          <p:cNvCxnSpPr/>
          <p:nvPr/>
        </p:nvCxnSpPr>
        <p:spPr bwMode="auto">
          <a:xfrm>
            <a:off x="488314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538A1741-6D6A-C140-9E71-A76E9276EB9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2" name="TextBox 16">
            <a:extLst>
              <a:ext uri="{FF2B5EF4-FFF2-40B4-BE49-F238E27FC236}">
                <a16:creationId xmlns:a16="http://schemas.microsoft.com/office/drawing/2014/main" id="{82C6ECF0-C3D9-9C4A-AFCC-A6236FBE7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9763" y="1282862"/>
            <a:ext cx="153777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Aerospace/Defense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id="{EDCBFBF4-9676-794F-BA46-6D85EC67C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862" y="375398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Agriculture</a:t>
            </a: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7DF1FB7A-9041-5643-94AD-9275A9C2D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887" y="2482736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Finance ATM</a:t>
            </a:r>
          </a:p>
        </p:txBody>
      </p:sp>
      <p:pic>
        <p:nvPicPr>
          <p:cNvPr id="15" name="Picture 56">
            <a:extLst>
              <a:ext uri="{FF2B5EF4-FFF2-40B4-BE49-F238E27FC236}">
                <a16:creationId xmlns:a16="http://schemas.microsoft.com/office/drawing/2014/main" id="{EEF18B59-66B3-1F49-85E4-5919729C5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8250049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8">
            <a:extLst>
              <a:ext uri="{FF2B5EF4-FFF2-40B4-BE49-F238E27FC236}">
                <a16:creationId xmlns:a16="http://schemas.microsoft.com/office/drawing/2014/main" id="{56C7F8F8-0321-FF40-972D-F06809E8C3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0750091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63">
            <a:extLst>
              <a:ext uri="{FF2B5EF4-FFF2-40B4-BE49-F238E27FC236}">
                <a16:creationId xmlns:a16="http://schemas.microsoft.com/office/drawing/2014/main" id="{1E8AC492-EABD-444D-8B94-E7A3C3C49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16" y="1282862"/>
            <a:ext cx="759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Finance</a:t>
            </a:r>
          </a:p>
        </p:txBody>
      </p:sp>
      <p:pic>
        <p:nvPicPr>
          <p:cNvPr id="18" name="Picture 64">
            <a:extLst>
              <a:ext uri="{FF2B5EF4-FFF2-40B4-BE49-F238E27FC236}">
                <a16:creationId xmlns:a16="http://schemas.microsoft.com/office/drawing/2014/main" id="{5F9A3A49-685D-4441-A9C7-78504BBE91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1017116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65">
            <a:extLst>
              <a:ext uri="{FF2B5EF4-FFF2-40B4-BE49-F238E27FC236}">
                <a16:creationId xmlns:a16="http://schemas.microsoft.com/office/drawing/2014/main" id="{AB9E75B6-E0F9-424B-8A48-E1F867D84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380" y="1282862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Government</a:t>
            </a:r>
          </a:p>
        </p:txBody>
      </p:sp>
      <p:pic>
        <p:nvPicPr>
          <p:cNvPr id="20" name="Picture 66">
            <a:extLst>
              <a:ext uri="{FF2B5EF4-FFF2-40B4-BE49-F238E27FC236}">
                <a16:creationId xmlns:a16="http://schemas.microsoft.com/office/drawing/2014/main" id="{D9E6D17C-A008-BC4C-99D7-4C451861EE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5844783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67">
            <a:extLst>
              <a:ext uri="{FF2B5EF4-FFF2-40B4-BE49-F238E27FC236}">
                <a16:creationId xmlns:a16="http://schemas.microsoft.com/office/drawing/2014/main" id="{B973E313-81FC-D74C-8075-6ADF33DA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380" y="2482736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Healthcare</a:t>
            </a:r>
          </a:p>
        </p:txBody>
      </p:sp>
      <p:sp>
        <p:nvSpPr>
          <p:cNvPr id="22" name="TextBox 69">
            <a:extLst>
              <a:ext uri="{FF2B5EF4-FFF2-40B4-BE49-F238E27FC236}">
                <a16:creationId xmlns:a16="http://schemas.microsoft.com/office/drawing/2014/main" id="{6A2011B4-3DB3-6441-B0BB-A9630E8B2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61" y="3753984"/>
            <a:ext cx="161171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Education Higher Ed</a:t>
            </a:r>
          </a:p>
        </p:txBody>
      </p:sp>
      <p:sp>
        <p:nvSpPr>
          <p:cNvPr id="23" name="TextBox 74">
            <a:extLst>
              <a:ext uri="{FF2B5EF4-FFF2-40B4-BE49-F238E27FC236}">
                <a16:creationId xmlns:a16="http://schemas.microsoft.com/office/drawing/2014/main" id="{ABB57A4D-4B47-284A-919D-AC922E767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7" y="5075874"/>
            <a:ext cx="150081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Education K-12</a:t>
            </a:r>
          </a:p>
        </p:txBody>
      </p:sp>
      <p:sp>
        <p:nvSpPr>
          <p:cNvPr id="24" name="TextBox 75">
            <a:extLst>
              <a:ext uri="{FF2B5EF4-FFF2-40B4-BE49-F238E27FC236}">
                <a16:creationId xmlns:a16="http://schemas.microsoft.com/office/drawing/2014/main" id="{284E593A-4C70-9545-8408-7852F8501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294" y="3753984"/>
            <a:ext cx="133310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Hospitality Bed</a:t>
            </a:r>
          </a:p>
        </p:txBody>
      </p:sp>
      <p:sp>
        <p:nvSpPr>
          <p:cNvPr id="25" name="TextBox 76">
            <a:extLst>
              <a:ext uri="{FF2B5EF4-FFF2-40B4-BE49-F238E27FC236}">
                <a16:creationId xmlns:a16="http://schemas.microsoft.com/office/drawing/2014/main" id="{D3CCA355-37EC-4A4D-AC51-4BB8772A2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2227" y="5075874"/>
            <a:ext cx="12992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Hospitality Bell</a:t>
            </a:r>
          </a:p>
        </p:txBody>
      </p:sp>
      <p:pic>
        <p:nvPicPr>
          <p:cNvPr id="26" name="Picture 79">
            <a:extLst>
              <a:ext uri="{FF2B5EF4-FFF2-40B4-BE49-F238E27FC236}">
                <a16:creationId xmlns:a16="http://schemas.microsoft.com/office/drawing/2014/main" id="{753E0C9E-B4CD-6441-AA8C-9A06524AD5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1017116" y="55053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0">
            <a:extLst>
              <a:ext uri="{FF2B5EF4-FFF2-40B4-BE49-F238E27FC236}">
                <a16:creationId xmlns:a16="http://schemas.microsoft.com/office/drawing/2014/main" id="{11BFB2CD-8859-C845-B67F-945286BEC7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3353246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1">
            <a:extLst>
              <a:ext uri="{FF2B5EF4-FFF2-40B4-BE49-F238E27FC236}">
                <a16:creationId xmlns:a16="http://schemas.microsoft.com/office/drawing/2014/main" id="{A1F0B74D-981A-744F-A434-16733A2724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3353246" y="550535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89">
            <a:extLst>
              <a:ext uri="{FF2B5EF4-FFF2-40B4-BE49-F238E27FC236}">
                <a16:creationId xmlns:a16="http://schemas.microsoft.com/office/drawing/2014/main" id="{869B1510-52D6-C24B-9686-1BCE5E93D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0112" y="1282862"/>
            <a:ext cx="6634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Retail</a:t>
            </a:r>
          </a:p>
        </p:txBody>
      </p:sp>
      <p:pic>
        <p:nvPicPr>
          <p:cNvPr id="30" name="Picture 90">
            <a:extLst>
              <a:ext uri="{FF2B5EF4-FFF2-40B4-BE49-F238E27FC236}">
                <a16:creationId xmlns:a16="http://schemas.microsoft.com/office/drawing/2014/main" id="{8D408818-2BCC-7E48-AC13-DC86D11D7F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3353246" y="171531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91">
            <a:extLst>
              <a:ext uri="{FF2B5EF4-FFF2-40B4-BE49-F238E27FC236}">
                <a16:creationId xmlns:a16="http://schemas.microsoft.com/office/drawing/2014/main" id="{22F26DA9-1112-AA42-B224-81F414165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843" y="2482736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Retail Food</a:t>
            </a:r>
          </a:p>
        </p:txBody>
      </p:sp>
      <p:pic>
        <p:nvPicPr>
          <p:cNvPr id="32" name="Picture 92">
            <a:extLst>
              <a:ext uri="{FF2B5EF4-FFF2-40B4-BE49-F238E27FC236}">
                <a16:creationId xmlns:a16="http://schemas.microsoft.com/office/drawing/2014/main" id="{057B0939-8198-9443-97AC-8E8C3CCE15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3353246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94">
            <a:extLst>
              <a:ext uri="{FF2B5EF4-FFF2-40B4-BE49-F238E27FC236}">
                <a16:creationId xmlns:a16="http://schemas.microsoft.com/office/drawing/2014/main" id="{84F6384A-E564-3B4E-8422-81B5C6E91E5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5844783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5">
            <a:extLst>
              <a:ext uri="{FF2B5EF4-FFF2-40B4-BE49-F238E27FC236}">
                <a16:creationId xmlns:a16="http://schemas.microsoft.com/office/drawing/2014/main" id="{FBF208D9-21FF-F145-A9C7-9855721E327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 bwMode="auto">
          <a:xfrm>
            <a:off x="1017116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20">
            <a:extLst>
              <a:ext uri="{FF2B5EF4-FFF2-40B4-BE49-F238E27FC236}">
                <a16:creationId xmlns:a16="http://schemas.microsoft.com/office/drawing/2014/main" id="{91F4FC2A-DE8B-8A40-A801-2D3F80B75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3149" y="2482736"/>
            <a:ext cx="16510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</a:t>
            </a:r>
            <a:br>
              <a:rPr lang="en-US" sz="1100">
                <a:cs typeface="Helvetica 55 Roman" charset="0"/>
              </a:rPr>
            </a:br>
            <a:r>
              <a:rPr lang="en-US" sz="1100">
                <a:cs typeface="Helvetica 55 Roman" charset="0"/>
              </a:rPr>
              <a:t>Plane</a:t>
            </a:r>
          </a:p>
        </p:txBody>
      </p:sp>
      <p:sp>
        <p:nvSpPr>
          <p:cNvPr id="36" name="TextBox 22">
            <a:extLst>
              <a:ext uri="{FF2B5EF4-FFF2-40B4-BE49-F238E27FC236}">
                <a16:creationId xmlns:a16="http://schemas.microsoft.com/office/drawing/2014/main" id="{E0579A8E-ED8E-2B4C-AC42-50994C3AC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6649" y="3753984"/>
            <a:ext cx="15240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Train</a:t>
            </a:r>
          </a:p>
        </p:txBody>
      </p:sp>
      <p:pic>
        <p:nvPicPr>
          <p:cNvPr id="37" name="Picture 59">
            <a:extLst>
              <a:ext uri="{FF2B5EF4-FFF2-40B4-BE49-F238E27FC236}">
                <a16:creationId xmlns:a16="http://schemas.microsoft.com/office/drawing/2014/main" id="{689E7E45-5423-3A43-ADBF-69392EF4D43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8250049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6">
            <a:extLst>
              <a:ext uri="{FF2B5EF4-FFF2-40B4-BE49-F238E27FC236}">
                <a16:creationId xmlns:a16="http://schemas.microsoft.com/office/drawing/2014/main" id="{1A97340D-71F5-8D49-A34A-782374F7152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8250049" y="42750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7">
            <a:extLst>
              <a:ext uri="{FF2B5EF4-FFF2-40B4-BE49-F238E27FC236}">
                <a16:creationId xmlns:a16="http://schemas.microsoft.com/office/drawing/2014/main" id="{F98EBCFC-FAF2-694B-912C-51F2F33D0F3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 bwMode="auto">
          <a:xfrm>
            <a:off x="10750091" y="29079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63">
            <a:extLst>
              <a:ext uri="{FF2B5EF4-FFF2-40B4-BE49-F238E27FC236}">
                <a16:creationId xmlns:a16="http://schemas.microsoft.com/office/drawing/2014/main" id="{5CE3DE79-C346-C64B-BE73-188DBB27E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4358" y="2482736"/>
            <a:ext cx="16086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Truck</a:t>
            </a:r>
          </a:p>
        </p:txBody>
      </p:sp>
      <p:pic>
        <p:nvPicPr>
          <p:cNvPr id="41" name="Picture 111">
            <a:extLst>
              <a:ext uri="{FF2B5EF4-FFF2-40B4-BE49-F238E27FC236}">
                <a16:creationId xmlns:a16="http://schemas.microsoft.com/office/drawing/2014/main" id="{0C5CB170-0C75-AC4F-AF9C-9E4E9FA6A49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1017116" y="2907923"/>
            <a:ext cx="457200" cy="457200"/>
          </a:xfrm>
          <a:prstGeom prst="rect">
            <a:avLst/>
          </a:prstGeom>
        </p:spPr>
      </p:pic>
      <p:pic>
        <p:nvPicPr>
          <p:cNvPr id="42" name="Picture 112">
            <a:extLst>
              <a:ext uri="{FF2B5EF4-FFF2-40B4-BE49-F238E27FC236}">
                <a16:creationId xmlns:a16="http://schemas.microsoft.com/office/drawing/2014/main" id="{9568BD17-8744-FA4C-AE1F-AF5D6AF5D31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5844783" y="4275062"/>
            <a:ext cx="457200" cy="457200"/>
          </a:xfrm>
          <a:prstGeom prst="rect">
            <a:avLst/>
          </a:prstGeom>
        </p:spPr>
      </p:pic>
      <p:sp>
        <p:nvSpPr>
          <p:cNvPr id="43" name="TextBox 67">
            <a:extLst>
              <a:ext uri="{FF2B5EF4-FFF2-40B4-BE49-F238E27FC236}">
                <a16:creationId xmlns:a16="http://schemas.microsoft.com/office/drawing/2014/main" id="{AA275383-1D5E-A44D-9296-019E81C6D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0244" y="3753984"/>
            <a:ext cx="13862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Healthcare - Medical Apps</a:t>
            </a:r>
          </a:p>
        </p:txBody>
      </p:sp>
      <p:pic>
        <p:nvPicPr>
          <p:cNvPr id="44" name="Picture 114">
            <a:extLst>
              <a:ext uri="{FF2B5EF4-FFF2-40B4-BE49-F238E27FC236}">
                <a16:creationId xmlns:a16="http://schemas.microsoft.com/office/drawing/2014/main" id="{68AB0322-D2BF-4740-9138-6FB418C835F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5844783" y="5505358"/>
            <a:ext cx="457200" cy="457200"/>
          </a:xfrm>
          <a:prstGeom prst="rect">
            <a:avLst/>
          </a:prstGeom>
        </p:spPr>
      </p:pic>
      <p:sp>
        <p:nvSpPr>
          <p:cNvPr id="45" name="TextBox 77">
            <a:extLst>
              <a:ext uri="{FF2B5EF4-FFF2-40B4-BE49-F238E27FC236}">
                <a16:creationId xmlns:a16="http://schemas.microsoft.com/office/drawing/2014/main" id="{DE19EBE4-97DA-EF44-BB71-488EB42AF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6384" y="5075874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Construction 1</a:t>
            </a:r>
          </a:p>
        </p:txBody>
      </p:sp>
      <p:sp>
        <p:nvSpPr>
          <p:cNvPr id="46" name="TextBox 63">
            <a:extLst>
              <a:ext uri="{FF2B5EF4-FFF2-40B4-BE49-F238E27FC236}">
                <a16:creationId xmlns:a16="http://schemas.microsoft.com/office/drawing/2014/main" id="{8821507C-6461-564F-903A-5AD3E7B75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7726" y="1282862"/>
            <a:ext cx="144193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Car Front</a:t>
            </a:r>
          </a:p>
        </p:txBody>
      </p:sp>
      <p:pic>
        <p:nvPicPr>
          <p:cNvPr id="47" name="Picture 119">
            <a:extLst>
              <a:ext uri="{FF2B5EF4-FFF2-40B4-BE49-F238E27FC236}">
                <a16:creationId xmlns:a16="http://schemas.microsoft.com/office/drawing/2014/main" id="{6C6D205D-8A49-8546-BD7B-569843D2925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10750091" y="1715315"/>
            <a:ext cx="457200" cy="457200"/>
          </a:xfrm>
          <a:prstGeom prst="rect">
            <a:avLst/>
          </a:prstGeom>
        </p:spPr>
      </p:pic>
      <p:pic>
        <p:nvPicPr>
          <p:cNvPr id="48" name="Picture 122">
            <a:extLst>
              <a:ext uri="{FF2B5EF4-FFF2-40B4-BE49-F238E27FC236}">
                <a16:creationId xmlns:a16="http://schemas.microsoft.com/office/drawing/2014/main" id="{2C4EA7D5-0F8B-2A48-BF5C-992B6F390F3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>
          <a:xfrm>
            <a:off x="10750091" y="5505358"/>
            <a:ext cx="457200" cy="457200"/>
          </a:xfrm>
          <a:prstGeom prst="rect">
            <a:avLst/>
          </a:prstGeom>
        </p:spPr>
      </p:pic>
      <p:sp>
        <p:nvSpPr>
          <p:cNvPr id="49" name="TextBox 18">
            <a:extLst>
              <a:ext uri="{FF2B5EF4-FFF2-40B4-BE49-F238E27FC236}">
                <a16:creationId xmlns:a16="http://schemas.microsoft.com/office/drawing/2014/main" id="{D7987EA5-0EBB-FB41-BAA7-0EE8A379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862" y="507587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Maritime 2</a:t>
            </a:r>
          </a:p>
        </p:txBody>
      </p:sp>
      <p:pic>
        <p:nvPicPr>
          <p:cNvPr id="50" name="Picture 126">
            <a:extLst>
              <a:ext uri="{FF2B5EF4-FFF2-40B4-BE49-F238E27FC236}">
                <a16:creationId xmlns:a16="http://schemas.microsoft.com/office/drawing/2014/main" id="{0ABB235B-D190-964A-93AB-2A82AA758EFC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8250049" y="5505358"/>
            <a:ext cx="457200" cy="457200"/>
          </a:xfrm>
          <a:prstGeom prst="rect">
            <a:avLst/>
          </a:prstGeom>
        </p:spPr>
      </p:pic>
      <p:sp>
        <p:nvSpPr>
          <p:cNvPr id="51" name="TextBox 18">
            <a:extLst>
              <a:ext uri="{FF2B5EF4-FFF2-40B4-BE49-F238E27FC236}">
                <a16:creationId xmlns:a16="http://schemas.microsoft.com/office/drawing/2014/main" id="{70F1463D-F15E-BE45-9CEC-1FA3BD13C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6820" y="507587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Insurance</a:t>
            </a:r>
          </a:p>
        </p:txBody>
      </p:sp>
    </p:spTree>
    <p:extLst>
      <p:ext uri="{BB962C8B-B14F-4D97-AF65-F5344CB8AC3E}">
        <p14:creationId xmlns:p14="http://schemas.microsoft.com/office/powerpoint/2010/main" val="139232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4E2B7-EC26-0A4A-B9DD-FFD4CF0F1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146268" cy="755650"/>
          </a:xfrm>
        </p:spPr>
        <p:txBody>
          <a:bodyPr/>
          <a:lstStyle/>
          <a:p>
            <a:r>
              <a:rPr lang="en-US">
                <a:solidFill>
                  <a:srgbClr val="96B1C7"/>
                </a:solidFill>
              </a:rPr>
              <a:t>Other </a:t>
            </a:r>
            <a:br>
              <a:rPr lang="en-US">
                <a:solidFill>
                  <a:srgbClr val="96B1C7"/>
                </a:solidFill>
              </a:rPr>
            </a:br>
            <a:r>
              <a:rPr lang="en-US" sz="2400"/>
              <a:t>Generic Technology, OT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08DFB71-5578-5F42-80E2-271A18439EEB}"/>
              </a:ext>
            </a:extLst>
          </p:cNvPr>
          <p:cNvCxnSpPr/>
          <p:nvPr/>
        </p:nvCxnSpPr>
        <p:spPr bwMode="auto">
          <a:xfrm>
            <a:off x="2065246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FAAAA4-B437-DB44-8CE0-3CF5D138FDBA}"/>
              </a:ext>
            </a:extLst>
          </p:cNvPr>
          <p:cNvCxnSpPr/>
          <p:nvPr/>
        </p:nvCxnSpPr>
        <p:spPr bwMode="auto">
          <a:xfrm>
            <a:off x="8057782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C8DBE9-FD69-3144-84BE-853535C4AD53}"/>
              </a:ext>
            </a:extLst>
          </p:cNvPr>
          <p:cNvCxnSpPr/>
          <p:nvPr/>
        </p:nvCxnSpPr>
        <p:spPr bwMode="auto">
          <a:xfrm>
            <a:off x="10055295" y="11328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58D1AD-85DB-D340-B6C0-E2E7FA3E4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231063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23A5245-4A81-2845-AAD3-9992657C0AC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140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3D58CA-DF08-0F4A-B895-885F01FF024A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917493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D479948-FC0A-A648-8C24-9830C70000AF}"/>
              </a:ext>
            </a:extLst>
          </p:cNvPr>
          <p:cNvCxnSpPr/>
          <p:nvPr/>
        </p:nvCxnSpPr>
        <p:spPr bwMode="auto">
          <a:xfrm>
            <a:off x="606027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A2DB3C-76BC-6A4D-87CC-D956EA87580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1" name="TextBox 77">
            <a:extLst>
              <a:ext uri="{FF2B5EF4-FFF2-40B4-BE49-F238E27FC236}">
                <a16:creationId xmlns:a16="http://schemas.microsoft.com/office/drawing/2014/main" id="{999954E2-7652-6D49-BA90-A5AAF7CD4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068" y="1277353"/>
            <a:ext cx="1180163" cy="29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Manufacturing</a:t>
            </a:r>
          </a:p>
        </p:txBody>
      </p:sp>
      <p:pic>
        <p:nvPicPr>
          <p:cNvPr id="12" name="Picture 82">
            <a:extLst>
              <a:ext uri="{FF2B5EF4-FFF2-40B4-BE49-F238E27FC236}">
                <a16:creationId xmlns:a16="http://schemas.microsoft.com/office/drawing/2014/main" id="{7BF77930-1A27-5448-B9D4-B621456BD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774549" y="1678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85">
            <a:extLst>
              <a:ext uri="{FF2B5EF4-FFF2-40B4-BE49-F238E27FC236}">
                <a16:creationId xmlns:a16="http://schemas.microsoft.com/office/drawing/2014/main" id="{13BB58B7-EB70-1346-9B8B-E4F5FBD66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691" y="3841998"/>
            <a:ext cx="56891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Oil 1</a:t>
            </a:r>
          </a:p>
        </p:txBody>
      </p:sp>
      <p:pic>
        <p:nvPicPr>
          <p:cNvPr id="14" name="Picture 86">
            <a:extLst>
              <a:ext uri="{FF2B5EF4-FFF2-40B4-BE49-F238E27FC236}">
                <a16:creationId xmlns:a16="http://schemas.microsoft.com/office/drawing/2014/main" id="{6A0666C8-8D61-A141-9750-D181BD78F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774549" y="427669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7">
            <a:extLst>
              <a:ext uri="{FF2B5EF4-FFF2-40B4-BE49-F238E27FC236}">
                <a16:creationId xmlns:a16="http://schemas.microsoft.com/office/drawing/2014/main" id="{279EA4AE-FB47-DD42-8853-C71B0762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3658" y="2446895"/>
            <a:ext cx="127394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Energy/ Utilities</a:t>
            </a:r>
          </a:p>
        </p:txBody>
      </p:sp>
      <p:pic>
        <p:nvPicPr>
          <p:cNvPr id="16" name="Picture 94">
            <a:extLst>
              <a:ext uri="{FF2B5EF4-FFF2-40B4-BE49-F238E27FC236}">
                <a16:creationId xmlns:a16="http://schemas.microsoft.com/office/drawing/2014/main" id="{770F4D65-7E57-7849-9A04-E438E7D3EE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794205" y="3010717"/>
            <a:ext cx="452849" cy="45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6">
            <a:extLst>
              <a:ext uri="{FF2B5EF4-FFF2-40B4-BE49-F238E27FC236}">
                <a16:creationId xmlns:a16="http://schemas.microsoft.com/office/drawing/2014/main" id="{E996C534-5CD5-224F-92DF-F7CD4681CB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74549" y="5507198"/>
            <a:ext cx="457200" cy="457200"/>
          </a:xfrm>
          <a:prstGeom prst="rect">
            <a:avLst/>
          </a:prstGeom>
        </p:spPr>
      </p:pic>
      <p:pic>
        <p:nvPicPr>
          <p:cNvPr id="18" name="Picture 89">
            <a:extLst>
              <a:ext uri="{FF2B5EF4-FFF2-40B4-BE49-F238E27FC236}">
                <a16:creationId xmlns:a16="http://schemas.microsoft.com/office/drawing/2014/main" id="{77AF3629-1EB7-0B42-B774-057F7B09AE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800286" y="1678516"/>
            <a:ext cx="457200" cy="457200"/>
          </a:xfrm>
          <a:prstGeom prst="rect">
            <a:avLst/>
          </a:prstGeom>
        </p:spPr>
      </p:pic>
      <p:sp>
        <p:nvSpPr>
          <p:cNvPr id="19" name="TextBox 65">
            <a:extLst>
              <a:ext uri="{FF2B5EF4-FFF2-40B4-BE49-F238E27FC236}">
                <a16:creationId xmlns:a16="http://schemas.microsoft.com/office/drawing/2014/main" id="{440C10A0-EF11-064E-975C-C4D301F60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216" y="5045784"/>
            <a:ext cx="12778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/>
              <a:t>Industrial control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Picture 92">
            <a:extLst>
              <a:ext uri="{FF2B5EF4-FFF2-40B4-BE49-F238E27FC236}">
                <a16:creationId xmlns:a16="http://schemas.microsoft.com/office/drawing/2014/main" id="{A42FF9E5-198E-654E-98E2-293F13371C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774549" y="3006366"/>
            <a:ext cx="457200" cy="457200"/>
          </a:xfrm>
          <a:prstGeom prst="rect">
            <a:avLst/>
          </a:prstGeom>
        </p:spPr>
      </p:pic>
      <p:sp>
        <p:nvSpPr>
          <p:cNvPr id="21" name="TextBox 77">
            <a:extLst>
              <a:ext uri="{FF2B5EF4-FFF2-40B4-BE49-F238E27FC236}">
                <a16:creationId xmlns:a16="http://schemas.microsoft.com/office/drawing/2014/main" id="{DBEACD42-DDCA-2640-BA88-ED6F66A48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91" y="2446895"/>
            <a:ext cx="11265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Robotic Arm</a:t>
            </a:r>
          </a:p>
        </p:txBody>
      </p:sp>
      <p:pic>
        <p:nvPicPr>
          <p:cNvPr id="22" name="Picture 94">
            <a:extLst>
              <a:ext uri="{FF2B5EF4-FFF2-40B4-BE49-F238E27FC236}">
                <a16:creationId xmlns:a16="http://schemas.microsoft.com/office/drawing/2014/main" id="{274D9E4E-4967-F544-81AA-BE3E4D7C2A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805123" y="4276691"/>
            <a:ext cx="457200" cy="457200"/>
          </a:xfrm>
          <a:prstGeom prst="rect">
            <a:avLst/>
          </a:prstGeom>
        </p:spPr>
      </p:pic>
      <p:sp>
        <p:nvSpPr>
          <p:cNvPr id="23" name="TextBox 77">
            <a:extLst>
              <a:ext uri="{FF2B5EF4-FFF2-40B4-BE49-F238E27FC236}">
                <a16:creationId xmlns:a16="http://schemas.microsoft.com/office/drawing/2014/main" id="{10ECFE35-5E30-214F-8825-19C649722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467" y="3841998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Smokestack</a:t>
            </a:r>
          </a:p>
        </p:txBody>
      </p:sp>
      <p:pic>
        <p:nvPicPr>
          <p:cNvPr id="24" name="Picture 128">
            <a:extLst>
              <a:ext uri="{FF2B5EF4-FFF2-40B4-BE49-F238E27FC236}">
                <a16:creationId xmlns:a16="http://schemas.microsoft.com/office/drawing/2014/main" id="{8A9AE4F9-AED7-6F4D-AF47-C64CB13E86D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792029" y="4276691"/>
            <a:ext cx="457200" cy="457200"/>
          </a:xfrm>
          <a:prstGeom prst="rect">
            <a:avLst/>
          </a:prstGeom>
        </p:spPr>
      </p:pic>
      <p:sp>
        <p:nvSpPr>
          <p:cNvPr id="25" name="TextBox 77">
            <a:extLst>
              <a:ext uri="{FF2B5EF4-FFF2-40B4-BE49-F238E27FC236}">
                <a16:creationId xmlns:a16="http://schemas.microsoft.com/office/drawing/2014/main" id="{E3917D88-D196-1B45-B1B9-0471C7F08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0595" y="3841998"/>
            <a:ext cx="1160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Power Tower</a:t>
            </a:r>
          </a:p>
        </p:txBody>
      </p:sp>
      <p:pic>
        <p:nvPicPr>
          <p:cNvPr id="26" name="Picture 132">
            <a:extLst>
              <a:ext uri="{FF2B5EF4-FFF2-40B4-BE49-F238E27FC236}">
                <a16:creationId xmlns:a16="http://schemas.microsoft.com/office/drawing/2014/main" id="{C7AB9073-7A2B-3D4C-A965-FB1625644E4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4805123" y="1678516"/>
            <a:ext cx="457200" cy="457200"/>
          </a:xfrm>
          <a:prstGeom prst="rect">
            <a:avLst/>
          </a:prstGeom>
        </p:spPr>
      </p:pic>
      <p:sp>
        <p:nvSpPr>
          <p:cNvPr id="27" name="TextBox 77">
            <a:extLst>
              <a:ext uri="{FF2B5EF4-FFF2-40B4-BE49-F238E27FC236}">
                <a16:creationId xmlns:a16="http://schemas.microsoft.com/office/drawing/2014/main" id="{DAA8E4BD-0B87-B24D-8BD7-C0C479C85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7608" y="2446895"/>
            <a:ext cx="95223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Equipment</a:t>
            </a:r>
          </a:p>
        </p:txBody>
      </p:sp>
      <p:pic>
        <p:nvPicPr>
          <p:cNvPr id="28" name="Picture 134">
            <a:extLst>
              <a:ext uri="{FF2B5EF4-FFF2-40B4-BE49-F238E27FC236}">
                <a16:creationId xmlns:a16="http://schemas.microsoft.com/office/drawing/2014/main" id="{94A9FE00-CFB3-0C4B-AEF7-6F6977B93FC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6820604" y="5507198"/>
            <a:ext cx="457200" cy="457200"/>
          </a:xfrm>
          <a:prstGeom prst="rect">
            <a:avLst/>
          </a:prstGeom>
        </p:spPr>
      </p:pic>
      <p:sp>
        <p:nvSpPr>
          <p:cNvPr id="29" name="TextBox 77">
            <a:extLst>
              <a:ext uri="{FF2B5EF4-FFF2-40B4-BE49-F238E27FC236}">
                <a16:creationId xmlns:a16="http://schemas.microsoft.com/office/drawing/2014/main" id="{289B5BAD-28A8-6148-B7F7-EBDEFDAF7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024" y="5045784"/>
            <a:ext cx="542360" cy="3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Dam</a:t>
            </a:r>
          </a:p>
        </p:txBody>
      </p:sp>
      <p:pic>
        <p:nvPicPr>
          <p:cNvPr id="30" name="Picture 138">
            <a:extLst>
              <a:ext uri="{FF2B5EF4-FFF2-40B4-BE49-F238E27FC236}">
                <a16:creationId xmlns:a16="http://schemas.microsoft.com/office/drawing/2014/main" id="{B68C3296-D508-9944-91D3-CDFCC7B1EDA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805123" y="3006366"/>
            <a:ext cx="457200" cy="457200"/>
          </a:xfrm>
          <a:prstGeom prst="rect">
            <a:avLst/>
          </a:prstGeom>
        </p:spPr>
      </p:pic>
      <p:sp>
        <p:nvSpPr>
          <p:cNvPr id="31" name="TextBox 77">
            <a:extLst>
              <a:ext uri="{FF2B5EF4-FFF2-40B4-BE49-F238E27FC236}">
                <a16:creationId xmlns:a16="http://schemas.microsoft.com/office/drawing/2014/main" id="{BC681FA1-7EC1-FF41-AEE4-242C69F5E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9429" y="1277353"/>
            <a:ext cx="8685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Chemical</a:t>
            </a:r>
          </a:p>
        </p:txBody>
      </p:sp>
      <p:pic>
        <p:nvPicPr>
          <p:cNvPr id="32" name="Picture 140">
            <a:extLst>
              <a:ext uri="{FF2B5EF4-FFF2-40B4-BE49-F238E27FC236}">
                <a16:creationId xmlns:a16="http://schemas.microsoft.com/office/drawing/2014/main" id="{84DD476B-2B24-E047-BBF9-33192E73B03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6820604" y="3006366"/>
            <a:ext cx="457200" cy="457200"/>
          </a:xfrm>
          <a:prstGeom prst="rect">
            <a:avLst/>
          </a:prstGeom>
        </p:spPr>
      </p:pic>
      <p:sp>
        <p:nvSpPr>
          <p:cNvPr id="33" name="TextBox 77">
            <a:extLst>
              <a:ext uri="{FF2B5EF4-FFF2-40B4-BE49-F238E27FC236}">
                <a16:creationId xmlns:a16="http://schemas.microsoft.com/office/drawing/2014/main" id="{E684E3FA-B8FE-354E-BBEF-7CCE353D2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0312" y="2446895"/>
            <a:ext cx="1537784" cy="29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Food Manufacturing</a:t>
            </a:r>
          </a:p>
        </p:txBody>
      </p:sp>
      <p:pic>
        <p:nvPicPr>
          <p:cNvPr id="34" name="Picture 142">
            <a:extLst>
              <a:ext uri="{FF2B5EF4-FFF2-40B4-BE49-F238E27FC236}">
                <a16:creationId xmlns:a16="http://schemas.microsoft.com/office/drawing/2014/main" id="{497F65B7-7EAD-D547-89A2-D75B337D1F5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6820604" y="4276691"/>
            <a:ext cx="457200" cy="457200"/>
          </a:xfrm>
          <a:prstGeom prst="rect">
            <a:avLst/>
          </a:prstGeom>
        </p:spPr>
      </p:pic>
      <p:sp>
        <p:nvSpPr>
          <p:cNvPr id="35" name="TextBox 77">
            <a:extLst>
              <a:ext uri="{FF2B5EF4-FFF2-40B4-BE49-F238E27FC236}">
                <a16:creationId xmlns:a16="http://schemas.microsoft.com/office/drawing/2014/main" id="{DAD8C0FA-E032-B546-8F82-EF8D3AFF5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3915" y="3841998"/>
            <a:ext cx="6505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Hydro</a:t>
            </a:r>
          </a:p>
        </p:txBody>
      </p:sp>
      <p:pic>
        <p:nvPicPr>
          <p:cNvPr id="36" name="Picture 144">
            <a:extLst>
              <a:ext uri="{FF2B5EF4-FFF2-40B4-BE49-F238E27FC236}">
                <a16:creationId xmlns:a16="http://schemas.microsoft.com/office/drawing/2014/main" id="{806412D8-4CCA-964A-8B51-24872A49E19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6820604" y="1678516"/>
            <a:ext cx="457200" cy="457200"/>
          </a:xfrm>
          <a:prstGeom prst="rect">
            <a:avLst/>
          </a:prstGeom>
        </p:spPr>
      </p:pic>
      <p:sp>
        <p:nvSpPr>
          <p:cNvPr id="37" name="TextBox 77">
            <a:extLst>
              <a:ext uri="{FF2B5EF4-FFF2-40B4-BE49-F238E27FC236}">
                <a16:creationId xmlns:a16="http://schemas.microsoft.com/office/drawing/2014/main" id="{0BF01643-2D4C-7843-9629-8EAC7FB94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9948" y="1277353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OT people 1</a:t>
            </a:r>
          </a:p>
        </p:txBody>
      </p:sp>
      <p:pic>
        <p:nvPicPr>
          <p:cNvPr id="38" name="Picture 148">
            <a:extLst>
              <a:ext uri="{FF2B5EF4-FFF2-40B4-BE49-F238E27FC236}">
                <a16:creationId xmlns:a16="http://schemas.microsoft.com/office/drawing/2014/main" id="{B45C5599-68A7-1446-9694-726D0D063D0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2792029" y="5507198"/>
            <a:ext cx="457200" cy="457200"/>
          </a:xfrm>
          <a:prstGeom prst="rect">
            <a:avLst/>
          </a:prstGeom>
        </p:spPr>
      </p:pic>
      <p:sp>
        <p:nvSpPr>
          <p:cNvPr id="39" name="TextBox 77">
            <a:extLst>
              <a:ext uri="{FF2B5EF4-FFF2-40B4-BE49-F238E27FC236}">
                <a16:creationId xmlns:a16="http://schemas.microsoft.com/office/drawing/2014/main" id="{E8E34236-8587-D74A-BE80-DAEFF6BF4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2485" y="5045784"/>
            <a:ext cx="7362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Pharma</a:t>
            </a:r>
          </a:p>
        </p:txBody>
      </p:sp>
      <p:sp>
        <p:nvSpPr>
          <p:cNvPr id="40" name="TextBox 77">
            <a:extLst>
              <a:ext uri="{FF2B5EF4-FFF2-40B4-BE49-F238E27FC236}">
                <a16:creationId xmlns:a16="http://schemas.microsoft.com/office/drawing/2014/main" id="{7146AA16-09F4-E349-9E4C-D0B23B11E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2712" y="3841998"/>
            <a:ext cx="16045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Transportation Ship</a:t>
            </a:r>
          </a:p>
        </p:txBody>
      </p:sp>
      <p:sp>
        <p:nvSpPr>
          <p:cNvPr id="41" name="TextBox 77">
            <a:extLst>
              <a:ext uri="{FF2B5EF4-FFF2-40B4-BE49-F238E27FC236}">
                <a16:creationId xmlns:a16="http://schemas.microsoft.com/office/drawing/2014/main" id="{38BDA316-BC0E-9D4F-A613-E3FD5CAA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169" y="5045784"/>
            <a:ext cx="152566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Transportation Train</a:t>
            </a:r>
          </a:p>
        </p:txBody>
      </p:sp>
      <p:sp>
        <p:nvSpPr>
          <p:cNvPr id="42" name="TextBox 77">
            <a:extLst>
              <a:ext uri="{FF2B5EF4-FFF2-40B4-BE49-F238E27FC236}">
                <a16:creationId xmlns:a16="http://schemas.microsoft.com/office/drawing/2014/main" id="{DD5123B7-AFEE-8F4E-8E64-C40DC3721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2756" y="1277353"/>
            <a:ext cx="166384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Transportation Truck</a:t>
            </a:r>
          </a:p>
        </p:txBody>
      </p:sp>
      <p:sp>
        <p:nvSpPr>
          <p:cNvPr id="43" name="TextBox 77">
            <a:extLst>
              <a:ext uri="{FF2B5EF4-FFF2-40B4-BE49-F238E27FC236}">
                <a16:creationId xmlns:a16="http://schemas.microsoft.com/office/drawing/2014/main" id="{5DF24849-8534-1046-96C7-42F3620BB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8883" y="1277353"/>
            <a:ext cx="692239" cy="29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Water</a:t>
            </a:r>
          </a:p>
        </p:txBody>
      </p:sp>
      <p:pic>
        <p:nvPicPr>
          <p:cNvPr id="44" name="Picture 157">
            <a:extLst>
              <a:ext uri="{FF2B5EF4-FFF2-40B4-BE49-F238E27FC236}">
                <a16:creationId xmlns:a16="http://schemas.microsoft.com/office/drawing/2014/main" id="{FAF89BE7-BA84-0148-B217-E32A603F402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8836402" y="1678516"/>
            <a:ext cx="457200" cy="457200"/>
          </a:xfrm>
          <a:prstGeom prst="rect">
            <a:avLst/>
          </a:prstGeom>
        </p:spPr>
      </p:pic>
      <p:pic>
        <p:nvPicPr>
          <p:cNvPr id="45" name="Picture 158">
            <a:extLst>
              <a:ext uri="{FF2B5EF4-FFF2-40B4-BE49-F238E27FC236}">
                <a16:creationId xmlns:a16="http://schemas.microsoft.com/office/drawing/2014/main" id="{35CF02F2-5273-544C-AC4B-16A46AE2978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8836402" y="3006366"/>
            <a:ext cx="457200" cy="457200"/>
          </a:xfrm>
          <a:prstGeom prst="rect">
            <a:avLst/>
          </a:prstGeom>
        </p:spPr>
      </p:pic>
      <p:sp>
        <p:nvSpPr>
          <p:cNvPr id="46" name="TextBox 77">
            <a:extLst>
              <a:ext uri="{FF2B5EF4-FFF2-40B4-BE49-F238E27FC236}">
                <a16:creationId xmlns:a16="http://schemas.microsoft.com/office/drawing/2014/main" id="{A4DF46E1-7AB9-4F41-AF8A-48B27CF2D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2518" y="2446895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Waste Water</a:t>
            </a:r>
          </a:p>
        </p:txBody>
      </p:sp>
      <p:pic>
        <p:nvPicPr>
          <p:cNvPr id="47" name="Picture 160">
            <a:extLst>
              <a:ext uri="{FF2B5EF4-FFF2-40B4-BE49-F238E27FC236}">
                <a16:creationId xmlns:a16="http://schemas.microsoft.com/office/drawing/2014/main" id="{56D261A6-40D6-E84F-A204-D5B7D6DEE01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4805123" y="5507198"/>
            <a:ext cx="457200" cy="457200"/>
          </a:xfrm>
          <a:prstGeom prst="rect">
            <a:avLst/>
          </a:prstGeom>
        </p:spPr>
      </p:pic>
      <p:sp>
        <p:nvSpPr>
          <p:cNvPr id="48" name="TextBox 77">
            <a:extLst>
              <a:ext uri="{FF2B5EF4-FFF2-40B4-BE49-F238E27FC236}">
                <a16:creationId xmlns:a16="http://schemas.microsoft.com/office/drawing/2014/main" id="{983C5919-180E-BB43-AFD5-1DBF03710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1239" y="5045784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Wind Turbines</a:t>
            </a:r>
          </a:p>
        </p:txBody>
      </p:sp>
      <p:pic>
        <p:nvPicPr>
          <p:cNvPr id="49" name="Picture 47">
            <a:extLst>
              <a:ext uri="{FF2B5EF4-FFF2-40B4-BE49-F238E27FC236}">
                <a16:creationId xmlns:a16="http://schemas.microsoft.com/office/drawing/2014/main" id="{FE9ECCBA-4FC6-3945-B7CB-88791829E7F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 bwMode="auto">
          <a:xfrm>
            <a:off x="10888963" y="167851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6">
            <a:extLst>
              <a:ext uri="{FF2B5EF4-FFF2-40B4-BE49-F238E27FC236}">
                <a16:creationId xmlns:a16="http://schemas.microsoft.com/office/drawing/2014/main" id="{28D4CD32-9AA2-FF4C-B812-7A0EBE4F41D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 bwMode="auto">
          <a:xfrm>
            <a:off x="8836402" y="550719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22">
            <a:extLst>
              <a:ext uri="{FF2B5EF4-FFF2-40B4-BE49-F238E27FC236}">
                <a16:creationId xmlns:a16="http://schemas.microsoft.com/office/drawing/2014/main" id="{F283AE6C-2CF1-8546-98CF-3F3F5693A87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8836402" y="4276691"/>
            <a:ext cx="457200" cy="457200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77DF96E-4CDB-D148-BC82-4E7879ED138F}"/>
              </a:ext>
            </a:extLst>
          </p:cNvPr>
          <p:cNvCxnSpPr/>
          <p:nvPr/>
        </p:nvCxnSpPr>
        <p:spPr bwMode="auto">
          <a:xfrm>
            <a:off x="4062758" y="1118254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77">
            <a:extLst>
              <a:ext uri="{FF2B5EF4-FFF2-40B4-BE49-F238E27FC236}">
                <a16:creationId xmlns:a16="http://schemas.microsoft.com/office/drawing/2014/main" id="{C2D31E7D-1514-7C4C-B4EA-6334D1E7F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190" y="1277353"/>
            <a:ext cx="70739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Oil can</a:t>
            </a:r>
          </a:p>
        </p:txBody>
      </p:sp>
    </p:spTree>
    <p:extLst>
      <p:ext uri="{BB962C8B-B14F-4D97-AF65-F5344CB8AC3E}">
        <p14:creationId xmlns:p14="http://schemas.microsoft.com/office/powerpoint/2010/main" val="164141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847EB-6849-504A-AAD8-3F34117CD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0" y="161926"/>
            <a:ext cx="3240196" cy="755650"/>
          </a:xfrm>
        </p:spPr>
        <p:txBody>
          <a:bodyPr/>
          <a:lstStyle/>
          <a:p>
            <a:r>
              <a:rPr lang="en-US">
                <a:solidFill>
                  <a:srgbClr val="96B1C7"/>
                </a:solidFill>
                <a:latin typeface="Arial" charset="0"/>
              </a:rPr>
              <a:t>Other</a:t>
            </a:r>
            <a:r>
              <a:rPr lang="en-US" sz="2400">
                <a:latin typeface="Arial" charset="0"/>
              </a:rPr>
              <a:t> </a:t>
            </a:r>
            <a:br>
              <a:rPr lang="en-US" sz="2400">
                <a:latin typeface="Arial" charset="0"/>
              </a:rPr>
            </a:br>
            <a:r>
              <a:rPr lang="en-US" sz="2400">
                <a:latin typeface="Arial" charset="0"/>
              </a:rPr>
              <a:t>Generic Technology</a:t>
            </a:r>
            <a:endParaRPr lang="en-US" sz="240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B47DF93-92D6-E849-AA4A-1FCAD54B93FF}"/>
              </a:ext>
            </a:extLst>
          </p:cNvPr>
          <p:cNvCxnSpPr/>
          <p:nvPr/>
        </p:nvCxnSpPr>
        <p:spPr bwMode="auto">
          <a:xfrm>
            <a:off x="1949333" y="114679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A35019-2DF9-8346-9651-09D4365B375E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18D678-E496-6A44-AE46-AEA853A6512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61252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EFA9C93-634F-FE42-86FB-FFDCD95E35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362053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AC4DCB-2F92-AC48-9D96-A0ADF85EDF5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4479828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B514C3-3380-0C45-8006-4B1E4D8441A5}"/>
              </a:ext>
            </a:extLst>
          </p:cNvPr>
          <p:cNvCxnSpPr/>
          <p:nvPr/>
        </p:nvCxnSpPr>
        <p:spPr bwMode="auto">
          <a:xfrm>
            <a:off x="2823937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9">
            <a:extLst>
              <a:ext uri="{FF2B5EF4-FFF2-40B4-BE49-F238E27FC236}">
                <a16:creationId xmlns:a16="http://schemas.microsoft.com/office/drawing/2014/main" id="{3FB983B9-87FC-564A-B062-C6B72B1E25E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" name="TextBox 190">
            <a:extLst>
              <a:ext uri="{FF2B5EF4-FFF2-40B4-BE49-F238E27FC236}">
                <a16:creationId xmlns:a16="http://schemas.microsoft.com/office/drawing/2014/main" id="{9928D038-A74D-8447-B16E-F9FBB7935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7" y="139296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Safe</a:t>
            </a:r>
          </a:p>
        </p:txBody>
      </p:sp>
      <p:sp>
        <p:nvSpPr>
          <p:cNvPr id="11" name="TextBox 275">
            <a:extLst>
              <a:ext uri="{FF2B5EF4-FFF2-40B4-BE49-F238E27FC236}">
                <a16:creationId xmlns:a16="http://schemas.microsoft.com/office/drawing/2014/main" id="{6D199074-97EB-D840-989B-17FA5D3F8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8" y="2225409"/>
            <a:ext cx="12369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Surveilance</a:t>
            </a:r>
            <a:r>
              <a:rPr lang="en-US" sz="1100" dirty="0">
                <a:cs typeface="Helvetica 55 Roman" charset="0"/>
              </a:rPr>
              <a:t> Camera</a:t>
            </a:r>
          </a:p>
        </p:txBody>
      </p:sp>
      <p:pic>
        <p:nvPicPr>
          <p:cNvPr id="18" name="Picture 51">
            <a:extLst>
              <a:ext uri="{FF2B5EF4-FFF2-40B4-BE49-F238E27FC236}">
                <a16:creationId xmlns:a16="http://schemas.microsoft.com/office/drawing/2014/main" id="{41A54AB9-8D90-C141-99E4-A1957562E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 bwMode="auto">
          <a:xfrm>
            <a:off x="2144904" y="214422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4">
            <a:extLst>
              <a:ext uri="{FF2B5EF4-FFF2-40B4-BE49-F238E27FC236}">
                <a16:creationId xmlns:a16="http://schemas.microsoft.com/office/drawing/2014/main" id="{3B10B392-795C-F641-B757-568DCF5A6D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 bwMode="auto">
          <a:xfrm>
            <a:off x="2147139" y="1345470"/>
            <a:ext cx="454965" cy="45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456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1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1B0E-CBF0-F74B-8AA2-8830A2850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09907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</a:t>
            </a:r>
            <a:r>
              <a:rPr lang="en-US" sz="2400" dirty="0">
                <a:latin typeface="Arial" charset="0"/>
              </a:rPr>
              <a:t>Products 1</a:t>
            </a:r>
            <a:endParaRPr lang="en-US" sz="2400" dirty="0"/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27C6DF8E-D7D1-1B40-80A7-C274EEE006D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" name="TextBox 316">
            <a:extLst>
              <a:ext uri="{FF2B5EF4-FFF2-40B4-BE49-F238E27FC236}">
                <a16:creationId xmlns:a16="http://schemas.microsoft.com/office/drawing/2014/main" id="{2DF82325-DCFC-9A45-A1D1-91A1A9759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2073006"/>
            <a:ext cx="96495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FortiAP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6" name="Picture 317">
            <a:extLst>
              <a:ext uri="{FF2B5EF4-FFF2-40B4-BE49-F238E27FC236}">
                <a16:creationId xmlns:a16="http://schemas.microsoft.com/office/drawing/2014/main" id="{9F4426E2-D5E4-7C47-B449-23DE9EE9C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2004461" y="1999484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90">
            <a:extLst>
              <a:ext uri="{FF2B5EF4-FFF2-40B4-BE49-F238E27FC236}">
                <a16:creationId xmlns:a16="http://schemas.microsoft.com/office/drawing/2014/main" id="{49BD31D9-CFC9-6848-9174-782544B6B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2" y="1407191"/>
            <a:ext cx="958390" cy="30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FortiGate</a:t>
            </a:r>
          </a:p>
        </p:txBody>
      </p:sp>
      <p:pic>
        <p:nvPicPr>
          <p:cNvPr id="8" name="Picture 273">
            <a:extLst>
              <a:ext uri="{FF2B5EF4-FFF2-40B4-BE49-F238E27FC236}">
                <a16:creationId xmlns:a16="http://schemas.microsoft.com/office/drawing/2014/main" id="{C91C894C-88A5-C541-A626-797D4C3981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2004461" y="1329382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90">
            <a:extLst>
              <a:ext uri="{FF2B5EF4-FFF2-40B4-BE49-F238E27FC236}">
                <a16:creationId xmlns:a16="http://schemas.microsoft.com/office/drawing/2014/main" id="{4F9039AD-0C9A-A84B-9BC0-F6E7A3037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2717488"/>
            <a:ext cx="10249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FortiCarrier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0" name="Picture 191">
            <a:extLst>
              <a:ext uri="{FF2B5EF4-FFF2-40B4-BE49-F238E27FC236}">
                <a16:creationId xmlns:a16="http://schemas.microsoft.com/office/drawing/2014/main" id="{E59237F4-46BA-9D4F-B4ED-8079D5F26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2004461" y="2659076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35">
            <a:extLst>
              <a:ext uri="{FF2B5EF4-FFF2-40B4-BE49-F238E27FC236}">
                <a16:creationId xmlns:a16="http://schemas.microsoft.com/office/drawing/2014/main" id="{BC36B7BC-EB9D-6045-99B7-121C20C85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4819094"/>
            <a:ext cx="1131557" cy="29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2" name="Picture 236">
            <a:extLst>
              <a:ext uri="{FF2B5EF4-FFF2-40B4-BE49-F238E27FC236}">
                <a16:creationId xmlns:a16="http://schemas.microsoft.com/office/drawing/2014/main" id="{E88CAD5C-5EDD-AE43-93D7-12C00DA281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2004461" y="4770250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04">
            <a:extLst>
              <a:ext uri="{FF2B5EF4-FFF2-40B4-BE49-F238E27FC236}">
                <a16:creationId xmlns:a16="http://schemas.microsoft.com/office/drawing/2014/main" id="{BB057DF0-D7D0-954F-A704-985EBDC8C7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2006577" y="3360708"/>
            <a:ext cx="457081" cy="45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302">
            <a:extLst>
              <a:ext uri="{FF2B5EF4-FFF2-40B4-BE49-F238E27FC236}">
                <a16:creationId xmlns:a16="http://schemas.microsoft.com/office/drawing/2014/main" id="{6A1E5570-0B42-2344-893E-F53517778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3425030"/>
            <a:ext cx="114544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FortiConverter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5" name="TextBox 182">
            <a:extLst>
              <a:ext uri="{FF2B5EF4-FFF2-40B4-BE49-F238E27FC236}">
                <a16:creationId xmlns:a16="http://schemas.microsoft.com/office/drawing/2014/main" id="{784AB135-2505-B249-89FC-240AACCD4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4101042"/>
            <a:ext cx="10249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FortiDDoS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6" name="Picture 224">
            <a:extLst>
              <a:ext uri="{FF2B5EF4-FFF2-40B4-BE49-F238E27FC236}">
                <a16:creationId xmlns:a16="http://schemas.microsoft.com/office/drawing/2014/main" id="{55ADCD2A-6FF0-5F4C-BDF9-5473703E3C7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2004461" y="4058108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12">
            <a:extLst>
              <a:ext uri="{FF2B5EF4-FFF2-40B4-BE49-F238E27FC236}">
                <a16:creationId xmlns:a16="http://schemas.microsoft.com/office/drawing/2014/main" id="{4F089743-4B23-1D4F-8E89-227A4F034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6287" y="1377113"/>
            <a:ext cx="113887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FortiIsolator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8" name="Picture 237">
            <a:extLst>
              <a:ext uri="{FF2B5EF4-FFF2-40B4-BE49-F238E27FC236}">
                <a16:creationId xmlns:a16="http://schemas.microsoft.com/office/drawing/2014/main" id="{2B4783AD-5E6A-464C-B854-6354E911427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685322" y="1311835"/>
            <a:ext cx="457201" cy="45720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53D64D-EE23-CD4E-9188-3D12E99AF6F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4615C43-9108-5D47-91BE-57BEEB6E5C5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3431E7A-8CA5-1B44-9AB0-6D9A4E8D7D94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7AC7788-543B-B241-B7D9-236CBF0BBC6D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F71630-E857-BE48-BCFC-691D8B3D9D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AF4240-6C1F-9748-85B6-04624ABB81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3BE422-52CB-5541-8005-A38FD109212B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0FD8037-67A7-804A-841E-6C11B32DF6EA}"/>
              </a:ext>
            </a:extLst>
          </p:cNvPr>
          <p:cNvCxnSpPr/>
          <p:nvPr/>
        </p:nvCxnSpPr>
        <p:spPr bwMode="auto">
          <a:xfrm>
            <a:off x="279817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35">
            <a:extLst>
              <a:ext uri="{FF2B5EF4-FFF2-40B4-BE49-F238E27FC236}">
                <a16:creationId xmlns:a16="http://schemas.microsoft.com/office/drawing/2014/main" id="{2A5C3C46-1E10-1D44-B5B6-7EAA38E56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42" y="5460198"/>
            <a:ext cx="113155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FortiExtender</a:t>
            </a:r>
            <a:r>
              <a:rPr lang="en-US" sz="1100" dirty="0">
                <a:cs typeface="Helvetica 55 Roman" charset="0"/>
              </a:rPr>
              <a:t> LAN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71FB74A-AF9F-7244-AC23-8356DE851814}"/>
              </a:ext>
            </a:extLst>
          </p:cNvPr>
          <p:cNvCxnSpPr/>
          <p:nvPr/>
        </p:nvCxnSpPr>
        <p:spPr bwMode="auto">
          <a:xfrm>
            <a:off x="4324232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4059804-301B-4144-8725-142F49D9E88C}"/>
              </a:ext>
            </a:extLst>
          </p:cNvPr>
          <p:cNvCxnSpPr/>
          <p:nvPr/>
        </p:nvCxnSpPr>
        <p:spPr bwMode="auto">
          <a:xfrm>
            <a:off x="5502743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1" name="Picture 237">
            <a:extLst>
              <a:ext uri="{FF2B5EF4-FFF2-40B4-BE49-F238E27FC236}">
                <a16:creationId xmlns:a16="http://schemas.microsoft.com/office/drawing/2014/main" id="{FB41DE8F-8027-544A-BB21-D849172EDD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006517" y="5485660"/>
            <a:ext cx="457201" cy="457201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47B0BDF5-058E-9643-923B-D3799617AB4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33" name="TextBox 235">
            <a:extLst>
              <a:ext uri="{FF2B5EF4-FFF2-40B4-BE49-F238E27FC236}">
                <a16:creationId xmlns:a16="http://schemas.microsoft.com/office/drawing/2014/main" id="{ADD17E79-4D38-1448-AB3F-8D05A4990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607" y="2062019"/>
            <a:ext cx="113155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FortiLink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4" name="Picture 237">
            <a:extLst>
              <a:ext uri="{FF2B5EF4-FFF2-40B4-BE49-F238E27FC236}">
                <a16:creationId xmlns:a16="http://schemas.microsoft.com/office/drawing/2014/main" id="{864C8EEF-93AC-8444-8FE9-854AF9CD243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685322" y="1995012"/>
            <a:ext cx="457201" cy="457201"/>
          </a:xfrm>
          <a:prstGeom prst="rect">
            <a:avLst/>
          </a:prstGeom>
        </p:spPr>
      </p:pic>
      <p:sp>
        <p:nvSpPr>
          <p:cNvPr id="4" name="TextBox 235">
            <a:extLst>
              <a:ext uri="{FF2B5EF4-FFF2-40B4-BE49-F238E27FC236}">
                <a16:creationId xmlns:a16="http://schemas.microsoft.com/office/drawing/2014/main" id="{0FEFA9FE-0D8A-041E-0082-B6A587060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607" y="2699145"/>
            <a:ext cx="113155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FortiWiFi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15A68837-2237-C48B-B2DC-908FC112C08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688387" y="2617693"/>
            <a:ext cx="457200" cy="457200"/>
          </a:xfrm>
          <a:prstGeom prst="rect">
            <a:avLst/>
          </a:prstGeom>
        </p:spPr>
      </p:pic>
      <p:sp>
        <p:nvSpPr>
          <p:cNvPr id="28" name="TextBox 235">
            <a:extLst>
              <a:ext uri="{FF2B5EF4-FFF2-40B4-BE49-F238E27FC236}">
                <a16:creationId xmlns:a16="http://schemas.microsoft.com/office/drawing/2014/main" id="{741FD38B-E111-A5EC-C8D0-912DE5A57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607" y="3419941"/>
            <a:ext cx="113155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FortiLink</a:t>
            </a:r>
            <a:r>
              <a:rPr lang="en-US" sz="1100" dirty="0">
                <a:cs typeface="Helvetica 55 Roman" charset="0"/>
              </a:rPr>
              <a:t> NAC</a:t>
            </a:r>
          </a:p>
        </p:txBody>
      </p:sp>
      <p:pic>
        <p:nvPicPr>
          <p:cNvPr id="37" name="Graphic 36">
            <a:extLst>
              <a:ext uri="{FF2B5EF4-FFF2-40B4-BE49-F238E27FC236}">
                <a16:creationId xmlns:a16="http://schemas.microsoft.com/office/drawing/2014/main" id="{6AF5B451-C5FE-2EE7-8F50-49B39B9F73C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4680472" y="334738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5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76A1D-2B98-2249-A104-12470FEFD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519755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</a:t>
            </a:r>
            <a:r>
              <a:rPr lang="en-US" sz="2400" dirty="0">
                <a:latin typeface="Arial" charset="0"/>
              </a:rPr>
              <a:t>Products 2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130EDB-BA2D-7B4C-97CE-AD94A352056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3A8CD2-6B26-0D47-9676-41D5D7BB01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30E842D-84C4-2645-B7B1-9545C14881B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21CCE7-AC83-1940-A83F-1E924E376779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313A0F-2984-544B-AFB6-9592150806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13A6758-EB39-AD4A-96FF-0BDDDFE33D2A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40FA06-4C67-F749-B921-13DCCEEACC83}"/>
              </a:ext>
            </a:extLst>
          </p:cNvPr>
          <p:cNvCxnSpPr/>
          <p:nvPr/>
        </p:nvCxnSpPr>
        <p:spPr bwMode="auto">
          <a:xfrm>
            <a:off x="2798179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343">
            <a:extLst>
              <a:ext uri="{FF2B5EF4-FFF2-40B4-BE49-F238E27FC236}">
                <a16:creationId xmlns:a16="http://schemas.microsoft.com/office/drawing/2014/main" id="{D75F5ACA-7B19-3E46-8AEB-04CDF239B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1402347"/>
            <a:ext cx="1041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FortiPlanner</a:t>
            </a:r>
            <a:endParaRPr lang="en-US" sz="1100">
              <a:cs typeface="Helvetica 55 Roman" charset="0"/>
            </a:endParaRPr>
          </a:p>
        </p:txBody>
      </p:sp>
      <p:pic>
        <p:nvPicPr>
          <p:cNvPr id="13" name="Picture 348">
            <a:extLst>
              <a:ext uri="{FF2B5EF4-FFF2-40B4-BE49-F238E27FC236}">
                <a16:creationId xmlns:a16="http://schemas.microsoft.com/office/drawing/2014/main" id="{0466A84E-BCCF-9946-877C-3610C3457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948508" y="1349570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217">
            <a:extLst>
              <a:ext uri="{FF2B5EF4-FFF2-40B4-BE49-F238E27FC236}">
                <a16:creationId xmlns:a16="http://schemas.microsoft.com/office/drawing/2014/main" id="{4A7B8741-E920-FC47-B52B-34B4E5F8A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2074082"/>
            <a:ext cx="12584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FortiPresence</a:t>
            </a:r>
            <a:endParaRPr lang="en-US" sz="1100">
              <a:cs typeface="Helvetica 55 Roman" charset="0"/>
            </a:endParaRPr>
          </a:p>
        </p:txBody>
      </p:sp>
      <p:pic>
        <p:nvPicPr>
          <p:cNvPr id="15" name="Picture 219">
            <a:extLst>
              <a:ext uri="{FF2B5EF4-FFF2-40B4-BE49-F238E27FC236}">
                <a16:creationId xmlns:a16="http://schemas.microsoft.com/office/drawing/2014/main" id="{7E959FF5-C396-3B4C-84B6-BB3935C3A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949506" y="20302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04FE283-1869-2B44-A760-D1A242A0D1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2675964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FortiProxy</a:t>
            </a:r>
            <a:endParaRPr lang="en-US" sz="1100">
              <a:cs typeface="Helvetica 55 Roman" charset="0"/>
            </a:endParaRPr>
          </a:p>
        </p:txBody>
      </p:sp>
      <p:sp>
        <p:nvSpPr>
          <p:cNvPr id="18" name="TextBox 207">
            <a:extLst>
              <a:ext uri="{FF2B5EF4-FFF2-40B4-BE49-F238E27FC236}">
                <a16:creationId xmlns:a16="http://schemas.microsoft.com/office/drawing/2014/main" id="{EEE20547-5F48-2E49-B1DC-E77B9FFC3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3383803"/>
            <a:ext cx="100059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19" name="TextBox 316">
            <a:extLst>
              <a:ext uri="{FF2B5EF4-FFF2-40B4-BE49-F238E27FC236}">
                <a16:creationId xmlns:a16="http://schemas.microsoft.com/office/drawing/2014/main" id="{5B8041E8-95ED-1D4A-B600-CBA5A17AB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20" y="4011519"/>
            <a:ext cx="10930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100" err="1">
                <a:latin typeface="Arial"/>
                <a:ea typeface="ＭＳ Ｐゴシック"/>
                <a:cs typeface="Arial"/>
              </a:rPr>
              <a:t>FortiSASE</a:t>
            </a:r>
            <a:r>
              <a:rPr lang="en-US" sz="1100">
                <a:latin typeface="Arial"/>
                <a:ea typeface="ＭＳ Ｐゴシック"/>
                <a:cs typeface="Arial"/>
              </a:rPr>
              <a:t> Thin Edge</a:t>
            </a:r>
            <a:endParaRPr lang="en-US">
              <a:latin typeface="Arial"/>
              <a:ea typeface="ＭＳ Ｐゴシック"/>
              <a:cs typeface="Arial"/>
            </a:endParaRPr>
          </a:p>
        </p:txBody>
      </p:sp>
      <p:pic>
        <p:nvPicPr>
          <p:cNvPr id="21" name="Picture 171">
            <a:extLst>
              <a:ext uri="{FF2B5EF4-FFF2-40B4-BE49-F238E27FC236}">
                <a16:creationId xmlns:a16="http://schemas.microsoft.com/office/drawing/2014/main" id="{CCF1BDEB-7C0B-734B-825A-D4EB0FB5F6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49506" y="4066202"/>
            <a:ext cx="457200" cy="457200"/>
          </a:xfrm>
          <a:prstGeom prst="rect">
            <a:avLst/>
          </a:prstGeom>
        </p:spPr>
      </p:pic>
      <p:pic>
        <p:nvPicPr>
          <p:cNvPr id="23" name="Picture 190">
            <a:extLst>
              <a:ext uri="{FF2B5EF4-FFF2-40B4-BE49-F238E27FC236}">
                <a16:creationId xmlns:a16="http://schemas.microsoft.com/office/drawing/2014/main" id="{9A78C35E-8DD8-0246-943B-DA9F1BD0A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949506" y="3387543"/>
            <a:ext cx="457200" cy="457200"/>
          </a:xfrm>
          <a:prstGeom prst="rect">
            <a:avLst/>
          </a:prstGeom>
        </p:spPr>
      </p:pic>
      <p:pic>
        <p:nvPicPr>
          <p:cNvPr id="24" name="Picture 190">
            <a:extLst>
              <a:ext uri="{FF2B5EF4-FFF2-40B4-BE49-F238E27FC236}">
                <a16:creationId xmlns:a16="http://schemas.microsoft.com/office/drawing/2014/main" id="{3DA9EC4A-3B6A-5A45-AED2-B9032D72ED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945008" y="4723646"/>
            <a:ext cx="457200" cy="457200"/>
          </a:xfrm>
          <a:prstGeom prst="rect">
            <a:avLst/>
          </a:prstGeom>
        </p:spPr>
      </p:pic>
      <p:sp>
        <p:nvSpPr>
          <p:cNvPr id="25" name="TextBox 207">
            <a:extLst>
              <a:ext uri="{FF2B5EF4-FFF2-40B4-BE49-F238E27FC236}">
                <a16:creationId xmlns:a16="http://schemas.microsoft.com/office/drawing/2014/main" id="{F567DBB7-7DC7-7D4E-AA1E-536B09C00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11" y="4703651"/>
            <a:ext cx="132871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FortiSASE</a:t>
            </a:r>
            <a:r>
              <a:rPr lang="en-US" sz="1100" dirty="0">
                <a:cs typeface="Helvetica 55 Roman" charset="0"/>
              </a:rPr>
              <a:t> Network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70EDB5-46B9-FF41-A928-24A80456727B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0AA66DA-92CA-2A4F-ABFD-E66BDC6DE95C}"/>
              </a:ext>
            </a:extLst>
          </p:cNvPr>
          <p:cNvCxnSpPr/>
          <p:nvPr/>
        </p:nvCxnSpPr>
        <p:spPr bwMode="auto">
          <a:xfrm>
            <a:off x="5361074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FB2E536-04E5-564C-B4CF-D647537AA1B3}"/>
              </a:ext>
            </a:extLst>
          </p:cNvPr>
          <p:cNvCxnSpPr/>
          <p:nvPr/>
        </p:nvCxnSpPr>
        <p:spPr bwMode="auto">
          <a:xfrm>
            <a:off x="4305007" y="114401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1AECCD71-C8F1-8D4D-9A1C-43F3788D195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34" name="Graphic 33">
            <a:extLst>
              <a:ext uri="{FF2B5EF4-FFF2-40B4-BE49-F238E27FC236}">
                <a16:creationId xmlns:a16="http://schemas.microsoft.com/office/drawing/2014/main" id="{B969DAF2-E0FC-0841-A1E3-1918870CC0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CEF705CE-7C2E-0345-B7C8-A6988EEC4E6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940315" y="262521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4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4327-ADAB-7241-90E8-BB1955A83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481119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    </a:t>
            </a:r>
            <a:r>
              <a:rPr lang="en-US" sz="2400" dirty="0">
                <a:latin typeface="Arial" charset="0"/>
              </a:rPr>
              <a:t>Form Factors</a:t>
            </a:r>
            <a:endParaRPr lang="en-US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68B636-5A62-EC49-A732-C959D5EE12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6427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E6AC4B-169E-034F-BF34-EF72D82A0F37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204525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6A0E6B-9B4D-E349-89DD-44701403DA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BDEEB9B-6B54-4540-BBB1-F9173A20CDE0}"/>
              </a:ext>
            </a:extLst>
          </p:cNvPr>
          <p:cNvCxnSpPr/>
          <p:nvPr/>
        </p:nvCxnSpPr>
        <p:spPr bwMode="auto">
          <a:xfrm>
            <a:off x="2288728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B68E7FE-3DB9-B443-AB08-E331EF0BE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212402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0E77171B-7AA7-0F4A-9501-DEEA2F310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29" name="TextBox 298">
            <a:extLst>
              <a:ext uri="{FF2B5EF4-FFF2-40B4-BE49-F238E27FC236}">
                <a16:creationId xmlns:a16="http://schemas.microsoft.com/office/drawing/2014/main" id="{D50ECCC3-D848-514E-A227-DF22BE59A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3503511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Product Form Factor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957447A2-8EF1-3F4B-9594-206A6C254557}"/>
              </a:ext>
            </a:extLst>
          </p:cNvPr>
          <p:cNvGrpSpPr/>
          <p:nvPr/>
        </p:nvGrpSpPr>
        <p:grpSpPr>
          <a:xfrm>
            <a:off x="2479500" y="3351038"/>
            <a:ext cx="877654" cy="767171"/>
            <a:chOff x="3041205" y="3351038"/>
            <a:chExt cx="877654" cy="767171"/>
          </a:xfrm>
        </p:grpSpPr>
        <p:sp>
          <p:nvSpPr>
            <p:cNvPr id="30" name="TextBox 120">
              <a:extLst>
                <a:ext uri="{FF2B5EF4-FFF2-40B4-BE49-F238E27FC236}">
                  <a16:creationId xmlns:a16="http://schemas.microsoft.com/office/drawing/2014/main" id="{6A5D3C36-E8B3-6044-AA59-982E67B7B8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1205" y="3825843"/>
              <a:ext cx="877654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Appliance</a:t>
              </a: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55802DCF-13A9-034F-86EA-DE5F7DD1E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251432" y="3351038"/>
              <a:ext cx="457200" cy="4572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D6FC612-19A5-8542-B3F1-422FB5814807}"/>
              </a:ext>
            </a:extLst>
          </p:cNvPr>
          <p:cNvGrpSpPr/>
          <p:nvPr/>
        </p:nvGrpSpPr>
        <p:grpSpPr>
          <a:xfrm>
            <a:off x="3848720" y="3351038"/>
            <a:ext cx="569086" cy="767171"/>
            <a:chOff x="4071128" y="1247912"/>
            <a:chExt cx="569086" cy="767171"/>
          </a:xfrm>
        </p:grpSpPr>
        <p:sp>
          <p:nvSpPr>
            <p:cNvPr id="33" name="TextBox 120">
              <a:extLst>
                <a:ext uri="{FF2B5EF4-FFF2-40B4-BE49-F238E27FC236}">
                  <a16:creationId xmlns:a16="http://schemas.microsoft.com/office/drawing/2014/main" id="{D300B9C3-9535-6143-8779-C2616388D6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128" y="1722717"/>
              <a:ext cx="569086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VM</a:t>
              </a:r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CE03E663-3C5B-2C48-A53A-12F01124C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4127071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702EAD8-D347-0043-A747-326E800DC777}"/>
              </a:ext>
            </a:extLst>
          </p:cNvPr>
          <p:cNvGrpSpPr/>
          <p:nvPr/>
        </p:nvGrpSpPr>
        <p:grpSpPr>
          <a:xfrm>
            <a:off x="4909372" y="3351038"/>
            <a:ext cx="877654" cy="767171"/>
            <a:chOff x="4696157" y="1247912"/>
            <a:chExt cx="877654" cy="767171"/>
          </a:xfrm>
        </p:grpSpPr>
        <p:sp>
          <p:nvSpPr>
            <p:cNvPr id="36" name="TextBox 120">
              <a:extLst>
                <a:ext uri="{FF2B5EF4-FFF2-40B4-BE49-F238E27FC236}">
                  <a16:creationId xmlns:a16="http://schemas.microsoft.com/office/drawing/2014/main" id="{62E879D2-BCF6-5E41-8ACE-A3951B133C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6157" y="1722717"/>
              <a:ext cx="877654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Hosted</a:t>
              </a:r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137A9F5E-C148-7A4B-8F5D-A34EFADC8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4906384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E5AC701-2F71-D945-B509-0951D9F5AC79}"/>
              </a:ext>
            </a:extLst>
          </p:cNvPr>
          <p:cNvGrpSpPr/>
          <p:nvPr/>
        </p:nvGrpSpPr>
        <p:grpSpPr>
          <a:xfrm>
            <a:off x="6278592" y="3351038"/>
            <a:ext cx="633491" cy="767171"/>
            <a:chOff x="5654873" y="1247912"/>
            <a:chExt cx="633491" cy="767171"/>
          </a:xfrm>
        </p:grpSpPr>
        <p:sp>
          <p:nvSpPr>
            <p:cNvPr id="39" name="TextBox 120">
              <a:extLst>
                <a:ext uri="{FF2B5EF4-FFF2-40B4-BE49-F238E27FC236}">
                  <a16:creationId xmlns:a16="http://schemas.microsoft.com/office/drawing/2014/main" id="{77A3A33C-BC97-DC4D-8481-BD06D2FC67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4873" y="1722717"/>
              <a:ext cx="633491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Cloud</a:t>
              </a:r>
            </a:p>
          </p:txBody>
        </p: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91CE51D8-D5BE-A542-B74B-4408FF070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5743018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6CF9258-86AD-B745-89B8-876F57C2C853}"/>
              </a:ext>
            </a:extLst>
          </p:cNvPr>
          <p:cNvGrpSpPr/>
          <p:nvPr/>
        </p:nvGrpSpPr>
        <p:grpSpPr>
          <a:xfrm>
            <a:off x="7403649" y="3351038"/>
            <a:ext cx="850430" cy="767171"/>
            <a:chOff x="6543149" y="1247912"/>
            <a:chExt cx="850430" cy="767171"/>
          </a:xfrm>
        </p:grpSpPr>
        <p:sp>
          <p:nvSpPr>
            <p:cNvPr id="41" name="TextBox 120">
              <a:extLst>
                <a:ext uri="{FF2B5EF4-FFF2-40B4-BE49-F238E27FC236}">
                  <a16:creationId xmlns:a16="http://schemas.microsoft.com/office/drawing/2014/main" id="{502FDFDB-2C2B-8D4E-846C-6A021B91D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3149" y="1722717"/>
              <a:ext cx="850430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Software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440F56AE-D9ED-8941-8EC2-3EC000DF0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6739764" y="1247912"/>
              <a:ext cx="457200" cy="4572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A9AD328-D0A2-BA4B-B7D7-A29EC911097F}"/>
              </a:ext>
            </a:extLst>
          </p:cNvPr>
          <p:cNvGrpSpPr/>
          <p:nvPr/>
        </p:nvGrpSpPr>
        <p:grpSpPr>
          <a:xfrm>
            <a:off x="8745645" y="3351038"/>
            <a:ext cx="850430" cy="767171"/>
            <a:chOff x="7648364" y="1247912"/>
            <a:chExt cx="850430" cy="767171"/>
          </a:xfrm>
        </p:grpSpPr>
        <p:sp>
          <p:nvSpPr>
            <p:cNvPr id="43" name="TextBox 120">
              <a:extLst>
                <a:ext uri="{FF2B5EF4-FFF2-40B4-BE49-F238E27FC236}">
                  <a16:creationId xmlns:a16="http://schemas.microsoft.com/office/drawing/2014/main" id="{800E591F-01AE-7848-B7D5-BEFF841C8F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48364" y="1722717"/>
              <a:ext cx="850430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Container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64A2F4B8-E403-7F41-A573-E2232536E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>
              <a:off x="7844979" y="1247912"/>
              <a:ext cx="457200" cy="457200"/>
            </a:xfrm>
            <a:prstGeom prst="rect">
              <a:avLst/>
            </a:prstGeom>
          </p:spPr>
        </p:pic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D9DEE06-EF7A-694D-9853-9A5F20C66C4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541480" y="1300228"/>
            <a:ext cx="457200" cy="4572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4B241912-72BF-204A-B7D4-87C8FC6CD0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3383126" y="1300228"/>
            <a:ext cx="457200" cy="457200"/>
          </a:xfrm>
          <a:prstGeom prst="rect">
            <a:avLst/>
          </a:prstGeom>
        </p:spPr>
      </p:pic>
      <p:sp>
        <p:nvSpPr>
          <p:cNvPr id="55" name="TextBox 298">
            <a:extLst>
              <a:ext uri="{FF2B5EF4-FFF2-40B4-BE49-F238E27FC236}">
                <a16:creationId xmlns:a16="http://schemas.microsoft.com/office/drawing/2014/main" id="{E80089CA-B7DA-1244-85F2-DEB244A87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1506101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>
                <a:cs typeface="Helvetica 55 Roman" charset="0"/>
              </a:rPr>
              <a:t>FortiGate Family</a:t>
            </a:r>
          </a:p>
        </p:txBody>
      </p:sp>
      <p:sp>
        <p:nvSpPr>
          <p:cNvPr id="56" name="TextBox 298">
            <a:extLst>
              <a:ext uri="{FF2B5EF4-FFF2-40B4-BE49-F238E27FC236}">
                <a16:creationId xmlns:a16="http://schemas.microsoft.com/office/drawing/2014/main" id="{95820F2E-4A4C-7847-A7EA-3B57430D8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41" y="2479657"/>
            <a:ext cx="1777268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b="1" err="1">
                <a:cs typeface="Helvetica 55 Roman" charset="0"/>
              </a:rPr>
              <a:t>FortiAP</a:t>
            </a:r>
            <a:endParaRPr lang="en-US" sz="1200" b="1">
              <a:cs typeface="Helvetica 55 Roman" charset="0"/>
            </a:endParaRPr>
          </a:p>
        </p:txBody>
      </p:sp>
      <p:sp>
        <p:nvSpPr>
          <p:cNvPr id="58" name="TextBox 120">
            <a:extLst>
              <a:ext uri="{FF2B5EF4-FFF2-40B4-BE49-F238E27FC236}">
                <a16:creationId xmlns:a16="http://schemas.microsoft.com/office/drawing/2014/main" id="{E57DA7C3-7416-2641-AFCB-A917FA61F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2748" y="173578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Desktop</a:t>
            </a:r>
          </a:p>
        </p:txBody>
      </p:sp>
      <p:sp>
        <p:nvSpPr>
          <p:cNvPr id="59" name="TextBox 120">
            <a:extLst>
              <a:ext uri="{FF2B5EF4-FFF2-40B4-BE49-F238E27FC236}">
                <a16:creationId xmlns:a16="http://schemas.microsoft.com/office/drawing/2014/main" id="{4B1B7C6A-33B9-4B4E-A31B-B03951B96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2899" y="1670933"/>
            <a:ext cx="8776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Desktop Antenna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E7ACA35-0616-A147-A344-1EB97DE18FAA}"/>
              </a:ext>
            </a:extLst>
          </p:cNvPr>
          <p:cNvCxnSpPr>
            <a:cxnSpLocks/>
          </p:cNvCxnSpPr>
          <p:nvPr/>
        </p:nvCxnSpPr>
        <p:spPr bwMode="auto">
          <a:xfrm>
            <a:off x="4117528" y="1143828"/>
            <a:ext cx="0" cy="100348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CE8CDF43-4F0E-7F45-9FD0-8F8517F79C4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63" name="Graphic 62">
            <a:extLst>
              <a:ext uri="{FF2B5EF4-FFF2-40B4-BE49-F238E27FC236}">
                <a16:creationId xmlns:a16="http://schemas.microsoft.com/office/drawing/2014/main" id="{65BD3EB8-27F0-CA49-89B6-14DE2B6050B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430040" y="1378606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A6784B45-3913-634B-BC6D-5F25C91AF76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5376930" y="1352480"/>
            <a:ext cx="457200" cy="4572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5C419863-C15E-2F41-ADFB-513633B90AD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6323820" y="1339417"/>
            <a:ext cx="457200" cy="4572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7DC6A5E9-93FA-1649-B5FE-49C93E86282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7270710" y="1326354"/>
            <a:ext cx="457200" cy="4572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C5384DE1-4716-CD4C-860A-77307EFD4CA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8217600" y="1274102"/>
            <a:ext cx="457200" cy="4572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47EE406B-47FB-4146-BCD7-89A6C433727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9160928" y="1287165"/>
            <a:ext cx="457200" cy="4572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BB00283A-5A59-0C49-A726-DF2B8B31FD6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10104256" y="1274102"/>
            <a:ext cx="457200" cy="457200"/>
          </a:xfrm>
          <a:prstGeom prst="rect">
            <a:avLst/>
          </a:prstGeom>
        </p:spPr>
      </p:pic>
      <p:sp>
        <p:nvSpPr>
          <p:cNvPr id="76" name="TextBox 120">
            <a:extLst>
              <a:ext uri="{FF2B5EF4-FFF2-40B4-BE49-F238E27FC236}">
                <a16:creationId xmlns:a16="http://schemas.microsoft.com/office/drawing/2014/main" id="{80286DE2-BBE1-7240-9580-22787EAF3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862" y="1761911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1u</a:t>
            </a:r>
          </a:p>
        </p:txBody>
      </p:sp>
      <p:sp>
        <p:nvSpPr>
          <p:cNvPr id="77" name="TextBox 120">
            <a:extLst>
              <a:ext uri="{FF2B5EF4-FFF2-40B4-BE49-F238E27FC236}">
                <a16:creationId xmlns:a16="http://schemas.microsoft.com/office/drawing/2014/main" id="{003F8813-4CEE-4149-9CD9-31A4D3E86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6096" y="1774973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2u</a:t>
            </a:r>
          </a:p>
        </p:txBody>
      </p:sp>
      <p:sp>
        <p:nvSpPr>
          <p:cNvPr id="78" name="TextBox 120">
            <a:extLst>
              <a:ext uri="{FF2B5EF4-FFF2-40B4-BE49-F238E27FC236}">
                <a16:creationId xmlns:a16="http://schemas.microsoft.com/office/drawing/2014/main" id="{523E042E-3CDA-2245-B262-6DD66099E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330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3u</a:t>
            </a:r>
          </a:p>
        </p:txBody>
      </p:sp>
      <p:sp>
        <p:nvSpPr>
          <p:cNvPr id="79" name="TextBox 120">
            <a:extLst>
              <a:ext uri="{FF2B5EF4-FFF2-40B4-BE49-F238E27FC236}">
                <a16:creationId xmlns:a16="http://schemas.microsoft.com/office/drawing/2014/main" id="{89C5DBF1-3EEE-AA4E-8745-A37EFE16D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564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5u</a:t>
            </a:r>
          </a:p>
        </p:txBody>
      </p:sp>
      <p:sp>
        <p:nvSpPr>
          <p:cNvPr id="80" name="TextBox 120">
            <a:extLst>
              <a:ext uri="{FF2B5EF4-FFF2-40B4-BE49-F238E27FC236}">
                <a16:creationId xmlns:a16="http://schemas.microsoft.com/office/drawing/2014/main" id="{6CE80793-02EA-2B4D-8C00-0638909E2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3798" y="1788035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6u</a:t>
            </a:r>
          </a:p>
        </p:txBody>
      </p:sp>
      <p:sp>
        <p:nvSpPr>
          <p:cNvPr id="81" name="TextBox 120">
            <a:extLst>
              <a:ext uri="{FF2B5EF4-FFF2-40B4-BE49-F238E27FC236}">
                <a16:creationId xmlns:a16="http://schemas.microsoft.com/office/drawing/2014/main" id="{7FA08353-4DAF-CD4D-B865-C77172378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3032" y="1801097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8u</a:t>
            </a:r>
          </a:p>
        </p:txBody>
      </p:sp>
      <p:sp>
        <p:nvSpPr>
          <p:cNvPr id="82" name="TextBox 120">
            <a:extLst>
              <a:ext uri="{FF2B5EF4-FFF2-40B4-BE49-F238E27FC236}">
                <a16:creationId xmlns:a16="http://schemas.microsoft.com/office/drawing/2014/main" id="{C9EE8F85-F052-214B-B624-ED7EE7CDC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2268" y="1801097"/>
            <a:ext cx="8776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ATCA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157B4B4A-1421-E948-ADD0-9FC85F353846}"/>
              </a:ext>
            </a:extLst>
          </p:cNvPr>
          <p:cNvGrpSpPr/>
          <p:nvPr/>
        </p:nvGrpSpPr>
        <p:grpSpPr>
          <a:xfrm>
            <a:off x="2357458" y="2305369"/>
            <a:ext cx="1060378" cy="870738"/>
            <a:chOff x="2357458" y="2305369"/>
            <a:chExt cx="1060378" cy="870738"/>
          </a:xfrm>
        </p:grpSpPr>
        <p:pic>
          <p:nvPicPr>
            <p:cNvPr id="84" name="Graphic 83">
              <a:extLst>
                <a:ext uri="{FF2B5EF4-FFF2-40B4-BE49-F238E27FC236}">
                  <a16:creationId xmlns:a16="http://schemas.microsoft.com/office/drawing/2014/main" id="{109D5EC9-0A06-BD47-8310-E43616C67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xmlns="" r:embed="rId35"/>
                </a:ext>
              </a:extLst>
            </a:blip>
            <a:stretch>
              <a:fillRect/>
            </a:stretch>
          </p:blipFill>
          <p:spPr>
            <a:xfrm>
              <a:off x="2659047" y="2305369"/>
              <a:ext cx="457200" cy="457200"/>
            </a:xfrm>
            <a:prstGeom prst="rect">
              <a:avLst/>
            </a:prstGeom>
          </p:spPr>
        </p:pic>
        <p:sp>
          <p:nvSpPr>
            <p:cNvPr id="85" name="TextBox 120">
              <a:extLst>
                <a:ext uri="{FF2B5EF4-FFF2-40B4-BE49-F238E27FC236}">
                  <a16:creationId xmlns:a16="http://schemas.microsoft.com/office/drawing/2014/main" id="{AF4FEFEB-1636-7A40-9770-356700A39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7458" y="2714464"/>
              <a:ext cx="1060378" cy="46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Rugged Outdoor FAP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9FBA4A78-166D-5C4F-8A7B-F1D279E5B6DD}"/>
              </a:ext>
            </a:extLst>
          </p:cNvPr>
          <p:cNvGrpSpPr/>
          <p:nvPr/>
        </p:nvGrpSpPr>
        <p:grpSpPr>
          <a:xfrm>
            <a:off x="3823571" y="2305369"/>
            <a:ext cx="1060378" cy="701274"/>
            <a:chOff x="3729642" y="2305369"/>
            <a:chExt cx="1060378" cy="701274"/>
          </a:xfrm>
        </p:grpSpPr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F62E6EE3-E3A2-3948-A488-5CEBD2A80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xmlns="" r:embed="rId37"/>
                </a:ext>
              </a:extLst>
            </a:blip>
            <a:stretch>
              <a:fillRect/>
            </a:stretch>
          </p:blipFill>
          <p:spPr>
            <a:xfrm>
              <a:off x="4032621" y="2305369"/>
              <a:ext cx="457200" cy="457200"/>
            </a:xfrm>
            <a:prstGeom prst="rect">
              <a:avLst/>
            </a:prstGeom>
          </p:spPr>
        </p:pic>
        <p:sp>
          <p:nvSpPr>
            <p:cNvPr id="88" name="TextBox 120">
              <a:extLst>
                <a:ext uri="{FF2B5EF4-FFF2-40B4-BE49-F238E27FC236}">
                  <a16:creationId xmlns:a16="http://schemas.microsoft.com/office/drawing/2014/main" id="{BDF2170A-9CA5-2245-A404-B7BA0E0D5E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9642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Outdoor FAP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7FDE4D2-701E-EF42-B497-D44037144A9E}"/>
              </a:ext>
            </a:extLst>
          </p:cNvPr>
          <p:cNvGrpSpPr/>
          <p:nvPr/>
        </p:nvGrpSpPr>
        <p:grpSpPr>
          <a:xfrm>
            <a:off x="5289684" y="2305697"/>
            <a:ext cx="1060378" cy="700946"/>
            <a:chOff x="5167139" y="2305697"/>
            <a:chExt cx="1060378" cy="700946"/>
          </a:xfrm>
        </p:grpSpPr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202CD83F-D3D2-0D4B-BE55-9EE1BED5A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xmlns="" r:embed="rId39"/>
                </a:ext>
              </a:extLst>
            </a:blip>
            <a:stretch>
              <a:fillRect/>
            </a:stretch>
          </p:blipFill>
          <p:spPr>
            <a:xfrm>
              <a:off x="5468728" y="2305697"/>
              <a:ext cx="457200" cy="457200"/>
            </a:xfrm>
            <a:prstGeom prst="rect">
              <a:avLst/>
            </a:prstGeom>
          </p:spPr>
        </p:pic>
        <p:sp>
          <p:nvSpPr>
            <p:cNvPr id="91" name="TextBox 120">
              <a:extLst>
                <a:ext uri="{FF2B5EF4-FFF2-40B4-BE49-F238E27FC236}">
                  <a16:creationId xmlns:a16="http://schemas.microsoft.com/office/drawing/2014/main" id="{CA6907B4-3338-0640-B8A9-C515D46BB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7139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Remote FAP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A1683A4-787F-E143-8F53-6E704D919387}"/>
              </a:ext>
            </a:extLst>
          </p:cNvPr>
          <p:cNvGrpSpPr/>
          <p:nvPr/>
        </p:nvGrpSpPr>
        <p:grpSpPr>
          <a:xfrm>
            <a:off x="6755797" y="2301781"/>
            <a:ext cx="1060378" cy="704862"/>
            <a:chOff x="6591235" y="2301781"/>
            <a:chExt cx="1060378" cy="704862"/>
          </a:xfrm>
        </p:grpSpPr>
        <p:pic>
          <p:nvPicPr>
            <p:cNvPr id="93" name="Graphic 92">
              <a:extLst>
                <a:ext uri="{FF2B5EF4-FFF2-40B4-BE49-F238E27FC236}">
                  <a16:creationId xmlns:a16="http://schemas.microsoft.com/office/drawing/2014/main" id="{299283FC-516D-FF42-8EB3-2BEE23D77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xmlns="" r:embed="rId41"/>
                </a:ext>
              </a:extLst>
            </a:blip>
            <a:stretch>
              <a:fillRect/>
            </a:stretch>
          </p:blipFill>
          <p:spPr>
            <a:xfrm>
              <a:off x="6896409" y="2301781"/>
              <a:ext cx="457200" cy="457200"/>
            </a:xfrm>
            <a:prstGeom prst="rect">
              <a:avLst/>
            </a:prstGeom>
          </p:spPr>
        </p:pic>
        <p:sp>
          <p:nvSpPr>
            <p:cNvPr id="94" name="TextBox 120">
              <a:extLst>
                <a:ext uri="{FF2B5EF4-FFF2-40B4-BE49-F238E27FC236}">
                  <a16:creationId xmlns:a16="http://schemas.microsoft.com/office/drawing/2014/main" id="{AF7CEB73-3548-BC44-BB11-F9D3C713C4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1235" y="2714277"/>
              <a:ext cx="1060378" cy="29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Indoor FAP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103AB277-DF65-A841-90FC-939B6E86B9B5}"/>
              </a:ext>
            </a:extLst>
          </p:cNvPr>
          <p:cNvGrpSpPr/>
          <p:nvPr/>
        </p:nvGrpSpPr>
        <p:grpSpPr>
          <a:xfrm>
            <a:off x="8221910" y="2302420"/>
            <a:ext cx="1060378" cy="833480"/>
            <a:chOff x="8221910" y="2302420"/>
            <a:chExt cx="1060378" cy="833480"/>
          </a:xfrm>
        </p:grpSpPr>
        <p:pic>
          <p:nvPicPr>
            <p:cNvPr id="96" name="Graphic 95">
              <a:extLst>
                <a:ext uri="{FF2B5EF4-FFF2-40B4-BE49-F238E27FC236}">
                  <a16:creationId xmlns:a16="http://schemas.microsoft.com/office/drawing/2014/main" id="{91CCFF1B-C72B-8744-8A0B-18507B4A2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xmlns="" r:embed="rId43"/>
                </a:ext>
              </a:extLst>
            </a:blip>
            <a:stretch>
              <a:fillRect/>
            </a:stretch>
          </p:blipFill>
          <p:spPr>
            <a:xfrm>
              <a:off x="8523499" y="2302420"/>
              <a:ext cx="457200" cy="457200"/>
            </a:xfrm>
            <a:prstGeom prst="rect">
              <a:avLst/>
            </a:prstGeom>
          </p:spPr>
        </p:pic>
        <p:sp>
          <p:nvSpPr>
            <p:cNvPr id="97" name="TextBox 120">
              <a:extLst>
                <a:ext uri="{FF2B5EF4-FFF2-40B4-BE49-F238E27FC236}">
                  <a16:creationId xmlns:a16="http://schemas.microsoft.com/office/drawing/2014/main" id="{5F2CD03F-F5C4-BE40-B22C-693885B5D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1910" y="2674257"/>
              <a:ext cx="1060378" cy="46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>
                  <a:cs typeface="Helvetica 55 Roman" charset="0"/>
                </a:rPr>
                <a:t>Indoor FAP Antenna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643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64327-ADAB-7241-90E8-BB1955A83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481119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</a:t>
            </a:r>
            <a:r>
              <a:rPr lang="en-US" sz="2400" dirty="0">
                <a:latin typeface="Arial" charset="0"/>
              </a:rPr>
              <a:t>Products 3</a:t>
            </a:r>
            <a:endParaRPr lang="en-US" sz="2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64252E5-7B68-344B-B9DA-D363BF6B97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492526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68B636-5A62-EC49-A732-C959D5EE12E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198972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E6AC4B-169E-034F-BF34-EF72D82A0F37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3905437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C6468B1-5345-D44F-AA4C-36CB49A5231F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4611880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6A0E6B-9B4D-E349-89DD-44701403DA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5318344"/>
            <a:ext cx="12190411" cy="25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958E84-E074-544A-9909-C687E71E5A1C}"/>
              </a:ext>
            </a:extLst>
          </p:cNvPr>
          <p:cNvCxnSpPr/>
          <p:nvPr/>
        </p:nvCxnSpPr>
        <p:spPr bwMode="auto">
          <a:xfrm>
            <a:off x="1619668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BDEEB9B-6B54-4540-BBB1-F9173A20CDE0}"/>
              </a:ext>
            </a:extLst>
          </p:cNvPr>
          <p:cNvCxnSpPr/>
          <p:nvPr/>
        </p:nvCxnSpPr>
        <p:spPr bwMode="auto">
          <a:xfrm>
            <a:off x="2489255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B68E7FE-3DB9-B443-AB08-E331EF0BE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CE8CDF43-4F0E-7F45-9FD0-8F8517F79C4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TextBox 60">
            <a:extLst>
              <a:ext uri="{FF2B5EF4-FFF2-40B4-BE49-F238E27FC236}">
                <a16:creationId xmlns:a16="http://schemas.microsoft.com/office/drawing/2014/main" id="{DFA23C36-F6F3-2348-A36D-F7D4D3175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3406835"/>
            <a:ext cx="103476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FortiWLM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4" name="Picture 61">
            <a:extLst>
              <a:ext uri="{FF2B5EF4-FFF2-40B4-BE49-F238E27FC236}">
                <a16:creationId xmlns:a16="http://schemas.microsoft.com/office/drawing/2014/main" id="{5BC9D64F-5829-5846-BFBB-D61227085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799639" y="3327182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9">
            <a:extLst>
              <a:ext uri="{FF2B5EF4-FFF2-40B4-BE49-F238E27FC236}">
                <a16:creationId xmlns:a16="http://schemas.microsoft.com/office/drawing/2014/main" id="{7E8FBC7E-AC98-8A49-A0F3-419EBA613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8" y="2722697"/>
            <a:ext cx="999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FortiWLC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16" name="Picture 80">
            <a:extLst>
              <a:ext uri="{FF2B5EF4-FFF2-40B4-BE49-F238E27FC236}">
                <a16:creationId xmlns:a16="http://schemas.microsoft.com/office/drawing/2014/main" id="{D414ABFA-BDCF-F24F-9C56-1A27D076FF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802631" y="2628907"/>
            <a:ext cx="453215" cy="45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207">
            <a:extLst>
              <a:ext uri="{FF2B5EF4-FFF2-40B4-BE49-F238E27FC236}">
                <a16:creationId xmlns:a16="http://schemas.microsoft.com/office/drawing/2014/main" id="{8E1102AA-6815-1D41-840C-80FDE0FE3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8" y="1384230"/>
            <a:ext cx="9992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cs typeface="Helvetica 55 Roman" charset="0"/>
              </a:rPr>
              <a:t>FortiSwitch</a:t>
            </a:r>
            <a:endParaRPr lang="en-US" sz="1100">
              <a:cs typeface="Helvetica 55 Roman" charset="0"/>
            </a:endParaRPr>
          </a:p>
        </p:txBody>
      </p:sp>
      <p:pic>
        <p:nvPicPr>
          <p:cNvPr id="20" name="Picture 208">
            <a:extLst>
              <a:ext uri="{FF2B5EF4-FFF2-40B4-BE49-F238E27FC236}">
                <a16:creationId xmlns:a16="http://schemas.microsoft.com/office/drawing/2014/main" id="{EF95BC10-73BA-6D49-A20C-D88D4D0C21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1801451" y="1327445"/>
            <a:ext cx="455574" cy="45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99">
            <a:extLst>
              <a:ext uri="{FF2B5EF4-FFF2-40B4-BE49-F238E27FC236}">
                <a16:creationId xmlns:a16="http://schemas.microsoft.com/office/drawing/2014/main" id="{F0495D8C-8B54-104F-B0CA-5B9FB11B7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" y="2034046"/>
            <a:ext cx="9887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err="1">
                <a:cs typeface="Helvetica 55 Roman" charset="0"/>
              </a:rPr>
              <a:t>FortiView</a:t>
            </a:r>
            <a:endParaRPr lang="en-US" sz="1100">
              <a:cs typeface="Helvetica 55 Roman" charset="0"/>
            </a:endParaRPr>
          </a:p>
        </p:txBody>
      </p:sp>
      <p:pic>
        <p:nvPicPr>
          <p:cNvPr id="23" name="Picture 200">
            <a:extLst>
              <a:ext uri="{FF2B5EF4-FFF2-40B4-BE49-F238E27FC236}">
                <a16:creationId xmlns:a16="http://schemas.microsoft.com/office/drawing/2014/main" id="{67A623B7-02DD-BC4E-B6C4-165177FEDB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1799639" y="1999712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0E77171B-7AA7-0F4A-9501-DEEA2F310C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6695FB2-E8B0-C945-8418-D796FB533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811" y="4096791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FortiPolicy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71B29E1D-11BB-D94F-97AD-9F8124B6CC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1800638" y="4046414"/>
            <a:ext cx="457200" cy="4572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79D4C7B-A32D-C34E-B8E6-8FFF6B0AB1BE}"/>
              </a:ext>
            </a:extLst>
          </p:cNvPr>
          <p:cNvCxnSpPr/>
          <p:nvPr/>
        </p:nvCxnSpPr>
        <p:spPr bwMode="auto">
          <a:xfrm>
            <a:off x="393500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31EF8AA-60B3-3947-9563-B847850FA613}"/>
              </a:ext>
            </a:extLst>
          </p:cNvPr>
          <p:cNvCxnSpPr/>
          <p:nvPr/>
        </p:nvCxnSpPr>
        <p:spPr bwMode="auto">
          <a:xfrm>
            <a:off x="4997681" y="114453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81D6E28-6E1F-FA4A-8DFF-11D1FA8D3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361" y="4839263"/>
            <a:ext cx="98640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FortiNAC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C4071152-AC1A-FA45-B119-6F7AF236A3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/>
        </p:blipFill>
        <p:spPr>
          <a:xfrm>
            <a:off x="1800638" y="4745232"/>
            <a:ext cx="457200" cy="4572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48C549B9-570D-884E-B423-62305CF50F4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237741" y="1322258"/>
            <a:ext cx="457200" cy="4572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174CCBE-42DE-9D41-BEE7-A6F6471D9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1322258"/>
            <a:ext cx="98640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Linksys </a:t>
            </a:r>
            <a:r>
              <a:rPr lang="en-US" sz="1100" dirty="0" err="1">
                <a:cs typeface="Helvetica 55 Roman" charset="0"/>
              </a:rPr>
              <a:t>HomeWRK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6" name="TextBox 190">
            <a:extLst>
              <a:ext uri="{FF2B5EF4-FFF2-40B4-BE49-F238E27FC236}">
                <a16:creationId xmlns:a16="http://schemas.microsoft.com/office/drawing/2014/main" id="{5140FA2B-D4E6-5C4D-BA54-AEDC1C36B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2061185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FortiCamera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7" name="TextBox 275">
            <a:extLst>
              <a:ext uri="{FF2B5EF4-FFF2-40B4-BE49-F238E27FC236}">
                <a16:creationId xmlns:a16="http://schemas.microsoft.com/office/drawing/2014/main" id="{2CBEFEE8-F62E-9540-AA76-FAB5D348F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272289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FortiFone</a:t>
            </a:r>
            <a:endParaRPr lang="en-US" sz="1100" dirty="0">
              <a:cs typeface="Helvetica 55 Roman" charset="0"/>
            </a:endParaRPr>
          </a:p>
        </p:txBody>
      </p:sp>
      <p:sp>
        <p:nvSpPr>
          <p:cNvPr id="38" name="TextBox 289">
            <a:extLst>
              <a:ext uri="{FF2B5EF4-FFF2-40B4-BE49-F238E27FC236}">
                <a16:creationId xmlns:a16="http://schemas.microsoft.com/office/drawing/2014/main" id="{31D96022-688A-D04F-8167-F8FDC433F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3434521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cs typeface="Helvetica 55 Roman" charset="0"/>
              </a:rPr>
              <a:t>FortiRecorder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0" name="Picture 27">
            <a:extLst>
              <a:ext uri="{FF2B5EF4-FFF2-40B4-BE49-F238E27FC236}">
                <a16:creationId xmlns:a16="http://schemas.microsoft.com/office/drawing/2014/main" id="{3AEF7254-A6FF-7D44-927B-1766C298392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4244514" y="2649370"/>
            <a:ext cx="457200" cy="457200"/>
          </a:xfrm>
          <a:prstGeom prst="rect">
            <a:avLst/>
          </a:prstGeom>
        </p:spPr>
      </p:pic>
      <p:sp>
        <p:nvSpPr>
          <p:cNvPr id="42" name="TextBox 199">
            <a:extLst>
              <a:ext uri="{FF2B5EF4-FFF2-40B4-BE49-F238E27FC236}">
                <a16:creationId xmlns:a16="http://schemas.microsoft.com/office/drawing/2014/main" id="{6A12E344-4494-DC40-831D-817323BAB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65" y="4124723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cs typeface="Helvetica 55 Roman" charset="0"/>
              </a:rPr>
              <a:t>FortiVoice</a:t>
            </a:r>
            <a:endParaRPr lang="en-US" sz="1100" dirty="0">
              <a:cs typeface="Helvetica 55 Roman" charset="0"/>
            </a:endParaRP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2EC2808-8E12-9E4F-B905-962854D0BA4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4235777" y="4042306"/>
            <a:ext cx="457200" cy="4572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EB53998-D710-234E-5D3B-0E5E709397D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235777" y="2013188"/>
            <a:ext cx="457200" cy="4572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CF13B74C-008D-FE6F-668C-DF0F73359EA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4237741" y="334418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4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6A7BA-1A99-404E-AD63-C1C9619BC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11" y="161926"/>
            <a:ext cx="5648544" cy="755650"/>
          </a:xfrm>
        </p:spPr>
        <p:txBody>
          <a:bodyPr/>
          <a:lstStyle/>
          <a:p>
            <a:r>
              <a:rPr lang="en-US" dirty="0">
                <a:solidFill>
                  <a:srgbClr val="DB291B"/>
                </a:solidFill>
                <a:latin typeface="Arial" charset="0"/>
              </a:rPr>
              <a:t>Secure Networking     </a:t>
            </a:r>
            <a:r>
              <a:rPr lang="en-US" sz="2400" dirty="0"/>
              <a:t>Solutions &amp; Deployment Scenarios 1</a:t>
            </a:r>
          </a:p>
        </p:txBody>
      </p:sp>
      <p:cxnSp>
        <p:nvCxnSpPr>
          <p:cNvPr id="5" name="Straight Connector 9">
            <a:extLst>
              <a:ext uri="{FF2B5EF4-FFF2-40B4-BE49-F238E27FC236}">
                <a16:creationId xmlns:a16="http://schemas.microsoft.com/office/drawing/2014/main" id="{D848ADE8-4625-1B49-BC86-FCB02A96719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0" y="1132854"/>
            <a:ext cx="12192000" cy="2329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" name="TextBox 127">
            <a:extLst>
              <a:ext uri="{FF2B5EF4-FFF2-40B4-BE49-F238E27FC236}">
                <a16:creationId xmlns:a16="http://schemas.microsoft.com/office/drawing/2014/main" id="{AA2239D3-688E-3747-BB03-9F4125986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2866367"/>
            <a:ext cx="1138547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Internal Segmentation Firewall</a:t>
            </a:r>
            <a:endParaRPr lang="en-US" sz="1100">
              <a:cs typeface="Helvetica 55 Roman" charset="0"/>
            </a:endParaRPr>
          </a:p>
        </p:txBody>
      </p:sp>
      <p:sp>
        <p:nvSpPr>
          <p:cNvPr id="7" name="TextBox 145">
            <a:extLst>
              <a:ext uri="{FF2B5EF4-FFF2-40B4-BE49-F238E27FC236}">
                <a16:creationId xmlns:a16="http://schemas.microsoft.com/office/drawing/2014/main" id="{E9C57826-2996-0247-A056-43F5513EA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1371422"/>
            <a:ext cx="7839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8" name="TextBox 198">
            <a:extLst>
              <a:ext uri="{FF2B5EF4-FFF2-40B4-BE49-F238E27FC236}">
                <a16:creationId xmlns:a16="http://schemas.microsoft.com/office/drawing/2014/main" id="{95CEB224-58F6-7D4F-A5EB-EEE1EBA80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1972701"/>
            <a:ext cx="104418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Next-Generation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10" name="TextBox 227">
            <a:extLst>
              <a:ext uri="{FF2B5EF4-FFF2-40B4-BE49-F238E27FC236}">
                <a16:creationId xmlns:a16="http://schemas.microsoft.com/office/drawing/2014/main" id="{E5049AF8-5969-8F46-830C-1694700F1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2170713"/>
            <a:ext cx="11532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Virtual Firewall</a:t>
            </a:r>
          </a:p>
        </p:txBody>
      </p:sp>
      <p:sp>
        <p:nvSpPr>
          <p:cNvPr id="11" name="TextBox 227">
            <a:extLst>
              <a:ext uri="{FF2B5EF4-FFF2-40B4-BE49-F238E27FC236}">
                <a16:creationId xmlns:a16="http://schemas.microsoft.com/office/drawing/2014/main" id="{F801578A-02DC-5F49-BB6C-BC8A62DD9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3760033"/>
            <a:ext cx="11532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SD-WAN</a:t>
            </a:r>
          </a:p>
        </p:txBody>
      </p:sp>
      <p:sp>
        <p:nvSpPr>
          <p:cNvPr id="12" name="TextBox 126">
            <a:extLst>
              <a:ext uri="{FF2B5EF4-FFF2-40B4-BE49-F238E27FC236}">
                <a16:creationId xmlns:a16="http://schemas.microsoft.com/office/drawing/2014/main" id="{B5916C5F-AA30-0040-9B21-6F1510631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9" y="4515200"/>
            <a:ext cx="100034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Data Center</a:t>
            </a:r>
          </a:p>
          <a:p>
            <a:pPr eaLnBrk="1" hangingPunct="1"/>
            <a:r>
              <a:rPr lang="en-US" sz="1100">
                <a:cs typeface="Helvetica 55 Roman" charset="0"/>
              </a:rPr>
              <a:t>Firewall</a:t>
            </a:r>
          </a:p>
        </p:txBody>
      </p:sp>
      <p:sp>
        <p:nvSpPr>
          <p:cNvPr id="13" name="TextBox 123">
            <a:extLst>
              <a:ext uri="{FF2B5EF4-FFF2-40B4-BE49-F238E27FC236}">
                <a16:creationId xmlns:a16="http://schemas.microsoft.com/office/drawing/2014/main" id="{7E6FB9CB-EF23-DF4B-B198-E8F69726E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3" y="138222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Cloud Firewall</a:t>
            </a:r>
          </a:p>
        </p:txBody>
      </p:sp>
      <p:sp>
        <p:nvSpPr>
          <p:cNvPr id="14" name="TextBox 120">
            <a:extLst>
              <a:ext uri="{FF2B5EF4-FFF2-40B4-BE49-F238E27FC236}">
                <a16:creationId xmlns:a16="http://schemas.microsoft.com/office/drawing/2014/main" id="{08D1A6B0-D70E-0945-B93D-02DBCE852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462" y="2853381"/>
            <a:ext cx="129622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cs typeface="Helvetica 55 Roman" charset="0"/>
              </a:rPr>
              <a:t>Carrier Class Firewall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D33AFEA-119A-7340-B465-2062A4D4959B}"/>
              </a:ext>
            </a:extLst>
          </p:cNvPr>
          <p:cNvCxnSpPr/>
          <p:nvPr/>
        </p:nvCxnSpPr>
        <p:spPr bwMode="auto">
          <a:xfrm>
            <a:off x="1645426" y="1156144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86B5BE-8440-3549-B602-DD1B0A04BDCC}"/>
              </a:ext>
            </a:extLst>
          </p:cNvPr>
          <p:cNvCxnSpPr/>
          <p:nvPr/>
        </p:nvCxnSpPr>
        <p:spPr bwMode="auto">
          <a:xfrm>
            <a:off x="618461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D61E24F-3EFD-5546-BBD4-F5B937E8E825}"/>
              </a:ext>
            </a:extLst>
          </p:cNvPr>
          <p:cNvCxnSpPr/>
          <p:nvPr/>
        </p:nvCxnSpPr>
        <p:spPr bwMode="auto">
          <a:xfrm>
            <a:off x="7157539" y="1144499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BCC417-BB8D-FB49-A011-C65A8B491630}"/>
              </a:ext>
            </a:extLst>
          </p:cNvPr>
          <p:cNvCxnSpPr>
            <a:cxnSpLocks/>
          </p:cNvCxnSpPr>
          <p:nvPr/>
        </p:nvCxnSpPr>
        <p:spPr bwMode="auto">
          <a:xfrm>
            <a:off x="5192821" y="1156891"/>
            <a:ext cx="0" cy="400631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E62610-96EA-D746-843F-4C9F3BF07028}"/>
              </a:ext>
            </a:extLst>
          </p:cNvPr>
          <p:cNvCxnSpPr/>
          <p:nvPr/>
        </p:nvCxnSpPr>
        <p:spPr bwMode="auto">
          <a:xfrm>
            <a:off x="3640635" y="115689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417B9B7-F5F3-3A4C-8B5F-A95C731DAE4E}"/>
              </a:ext>
            </a:extLst>
          </p:cNvPr>
          <p:cNvCxnSpPr/>
          <p:nvPr/>
        </p:nvCxnSpPr>
        <p:spPr bwMode="auto">
          <a:xfrm>
            <a:off x="2656510" y="1156891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0F31076-4477-9847-B7A6-3912B0862657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9" y="1901955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B229998-8933-C84F-8340-08841424C4E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0" y="2711455"/>
            <a:ext cx="12179830" cy="2326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7F56519-0B88-C74D-840A-B84AAD627FD1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71" y="3520936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F7515E0-B4C0-1B41-9B62-992FAC72B975}"/>
              </a:ext>
            </a:extLst>
          </p:cNvPr>
          <p:cNvCxnSpPr>
            <a:cxnSpLocks/>
          </p:cNvCxnSpPr>
          <p:nvPr/>
        </p:nvCxnSpPr>
        <p:spPr bwMode="auto">
          <a:xfrm flipV="1">
            <a:off x="17462" y="4330436"/>
            <a:ext cx="12179830" cy="2326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A6F1457-1705-9C47-8C00-5BF28116029E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0" y="5139914"/>
            <a:ext cx="12190411" cy="2328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0" name="Picture 84">
            <a:extLst>
              <a:ext uri="{FF2B5EF4-FFF2-40B4-BE49-F238E27FC236}">
                <a16:creationId xmlns:a16="http://schemas.microsoft.com/office/drawing/2014/main" id="{27F1642C-2586-BE45-B22D-F83F5E06D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 bwMode="auto">
          <a:xfrm>
            <a:off x="1934988" y="131990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91">
            <a:extLst>
              <a:ext uri="{FF2B5EF4-FFF2-40B4-BE49-F238E27FC236}">
                <a16:creationId xmlns:a16="http://schemas.microsoft.com/office/drawing/2014/main" id="{251DC2AE-1420-E446-B063-7308550A8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 bwMode="auto">
          <a:xfrm>
            <a:off x="1934988" y="29089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2">
            <a:extLst>
              <a:ext uri="{FF2B5EF4-FFF2-40B4-BE49-F238E27FC236}">
                <a16:creationId xmlns:a16="http://schemas.microsoft.com/office/drawing/2014/main" id="{E0F36CD9-2CC6-A441-B2E8-0FD2FB1334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 bwMode="auto">
          <a:xfrm>
            <a:off x="1934988" y="211444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3">
            <a:extLst>
              <a:ext uri="{FF2B5EF4-FFF2-40B4-BE49-F238E27FC236}">
                <a16:creationId xmlns:a16="http://schemas.microsoft.com/office/drawing/2014/main" id="{D653DD89-54C4-4248-BAB1-6A7F1A557D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 bwMode="auto">
          <a:xfrm>
            <a:off x="1934988" y="449804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3">
            <a:extLst>
              <a:ext uri="{FF2B5EF4-FFF2-40B4-BE49-F238E27FC236}">
                <a16:creationId xmlns:a16="http://schemas.microsoft.com/office/drawing/2014/main" id="{22E710AC-6EF5-E443-8A68-6A5425F7E2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 bwMode="auto">
          <a:xfrm>
            <a:off x="1934988" y="37035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94">
            <a:extLst>
              <a:ext uri="{FF2B5EF4-FFF2-40B4-BE49-F238E27FC236}">
                <a16:creationId xmlns:a16="http://schemas.microsoft.com/office/drawing/2014/main" id="{1530DFCE-BBBA-6C47-B3CA-CE6CAA3F16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 bwMode="auto">
          <a:xfrm>
            <a:off x="5453209" y="21098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82">
            <a:extLst>
              <a:ext uri="{FF2B5EF4-FFF2-40B4-BE49-F238E27FC236}">
                <a16:creationId xmlns:a16="http://schemas.microsoft.com/office/drawing/2014/main" id="{F11BBCB2-1F4A-0145-968E-BC8473FF54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 bwMode="auto">
          <a:xfrm>
            <a:off x="5453209" y="29014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1">
            <a:extLst>
              <a:ext uri="{FF2B5EF4-FFF2-40B4-BE49-F238E27FC236}">
                <a16:creationId xmlns:a16="http://schemas.microsoft.com/office/drawing/2014/main" id="{F0F986C1-84AD-2242-94D9-E664062BBB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 bwMode="auto">
          <a:xfrm>
            <a:off x="5453209" y="131834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84">
            <a:extLst>
              <a:ext uri="{FF2B5EF4-FFF2-40B4-BE49-F238E27FC236}">
                <a16:creationId xmlns:a16="http://schemas.microsoft.com/office/drawing/2014/main" id="{EA3FDA76-F521-8C44-90BB-A537B26CD98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 bwMode="auto">
          <a:xfrm>
            <a:off x="2892972" y="133771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84">
            <a:extLst>
              <a:ext uri="{FF2B5EF4-FFF2-40B4-BE49-F238E27FC236}">
                <a16:creationId xmlns:a16="http://schemas.microsoft.com/office/drawing/2014/main" id="{14A7E20A-13DD-B742-879C-0209D776ADD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 bwMode="auto">
          <a:xfrm>
            <a:off x="2892972" y="212443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84">
            <a:extLst>
              <a:ext uri="{FF2B5EF4-FFF2-40B4-BE49-F238E27FC236}">
                <a16:creationId xmlns:a16="http://schemas.microsoft.com/office/drawing/2014/main" id="{65DA770D-59E1-544F-9907-7A010AEC9AF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 bwMode="auto">
          <a:xfrm>
            <a:off x="2892972" y="291114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84">
            <a:extLst>
              <a:ext uri="{FF2B5EF4-FFF2-40B4-BE49-F238E27FC236}">
                <a16:creationId xmlns:a16="http://schemas.microsoft.com/office/drawing/2014/main" id="{D25FA146-3E0E-B849-9420-DBC96C06D47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 bwMode="auto">
          <a:xfrm>
            <a:off x="2892972" y="369786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84">
            <a:extLst>
              <a:ext uri="{FF2B5EF4-FFF2-40B4-BE49-F238E27FC236}">
                <a16:creationId xmlns:a16="http://schemas.microsoft.com/office/drawing/2014/main" id="{9711CA99-4327-D24B-82BF-2A3E59C9BA2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 bwMode="auto">
          <a:xfrm>
            <a:off x="2892972" y="448457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84">
            <a:extLst>
              <a:ext uri="{FF2B5EF4-FFF2-40B4-BE49-F238E27FC236}">
                <a16:creationId xmlns:a16="http://schemas.microsoft.com/office/drawing/2014/main" id="{9768A893-B22C-F740-AA1B-58AEA087264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 bwMode="auto">
          <a:xfrm>
            <a:off x="6426657" y="13003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84">
            <a:extLst>
              <a:ext uri="{FF2B5EF4-FFF2-40B4-BE49-F238E27FC236}">
                <a16:creationId xmlns:a16="http://schemas.microsoft.com/office/drawing/2014/main" id="{F03ED39C-F56A-4E44-9120-64BB500F2D2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 bwMode="auto">
          <a:xfrm>
            <a:off x="6426657" y="210283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84">
            <a:extLst>
              <a:ext uri="{FF2B5EF4-FFF2-40B4-BE49-F238E27FC236}">
                <a16:creationId xmlns:a16="http://schemas.microsoft.com/office/drawing/2014/main" id="{25E6D2BB-F2E7-C24F-9688-25E1794671E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 bwMode="auto">
          <a:xfrm>
            <a:off x="6426657" y="290533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5C4D237A-5402-F940-909B-1F4B6D1851D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11603596" y="451263"/>
            <a:ext cx="457200" cy="457200"/>
          </a:xfrm>
          <a:prstGeom prst="rect">
            <a:avLst/>
          </a:prstGeom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D1F1DFA-C5D1-F946-8543-D79F46CD85B7}"/>
              </a:ext>
            </a:extLst>
          </p:cNvPr>
          <p:cNvCxnSpPr/>
          <p:nvPr/>
        </p:nvCxnSpPr>
        <p:spPr bwMode="auto">
          <a:xfrm>
            <a:off x="9683292" y="1132107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4C51006-4705-A447-AC93-8C1A79C0F2AC}"/>
              </a:ext>
            </a:extLst>
          </p:cNvPr>
          <p:cNvCxnSpPr/>
          <p:nvPr/>
        </p:nvCxnSpPr>
        <p:spPr bwMode="auto">
          <a:xfrm>
            <a:off x="10656212" y="1132107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62E6626-C272-1143-8DDF-8DC0166E211E}"/>
              </a:ext>
            </a:extLst>
          </p:cNvPr>
          <p:cNvCxnSpPr/>
          <p:nvPr/>
        </p:nvCxnSpPr>
        <p:spPr bwMode="auto">
          <a:xfrm>
            <a:off x="8691494" y="1144499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TextBox 123">
            <a:extLst>
              <a:ext uri="{FF2B5EF4-FFF2-40B4-BE49-F238E27FC236}">
                <a16:creationId xmlns:a16="http://schemas.microsoft.com/office/drawing/2014/main" id="{EB7CEB58-A345-8044-A53B-48DCA665D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256" y="3691871"/>
            <a:ext cx="115328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LTE/5G Wireless WAN</a:t>
            </a:r>
          </a:p>
        </p:txBody>
      </p:sp>
      <p:pic>
        <p:nvPicPr>
          <p:cNvPr id="55" name="Picture 81">
            <a:extLst>
              <a:ext uri="{FF2B5EF4-FFF2-40B4-BE49-F238E27FC236}">
                <a16:creationId xmlns:a16="http://schemas.microsoft.com/office/drawing/2014/main" id="{4D454A77-5C00-8849-8C02-9EF9A74A819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rcRect/>
          <a:stretch/>
        </p:blipFill>
        <p:spPr bwMode="auto">
          <a:xfrm>
            <a:off x="5446902" y="368313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84">
            <a:extLst>
              <a:ext uri="{FF2B5EF4-FFF2-40B4-BE49-F238E27FC236}">
                <a16:creationId xmlns:a16="http://schemas.microsoft.com/office/drawing/2014/main" id="{11B661EB-FFBB-5743-BC2B-51AF8C77797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xmlns="" r:embed="rId39"/>
              </a:ext>
            </a:extLst>
          </a:blip>
          <a:srcRect/>
          <a:stretch/>
        </p:blipFill>
        <p:spPr bwMode="auto">
          <a:xfrm>
            <a:off x="6430496" y="36790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BFB2515-81D3-6E41-A112-65069A2C85F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5437463" y="4487482"/>
            <a:ext cx="457200" cy="457200"/>
          </a:xfrm>
          <a:prstGeom prst="rect">
            <a:avLst/>
          </a:prstGeom>
        </p:spPr>
      </p:pic>
      <p:sp>
        <p:nvSpPr>
          <p:cNvPr id="57" name="TextBox 123">
            <a:extLst>
              <a:ext uri="{FF2B5EF4-FFF2-40B4-BE49-F238E27FC236}">
                <a16:creationId xmlns:a16="http://schemas.microsoft.com/office/drawing/2014/main" id="{DD1A2529-5262-B943-9600-BE7CBCBF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256" y="4530814"/>
            <a:ext cx="115328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NGFW with Services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D61FB71A-C040-A042-A351-CBED8ED1050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8954761" y="4544894"/>
            <a:ext cx="457200" cy="4572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F2E111B6-762B-2948-B799-F8E80BDFFCB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>
          <a:xfrm>
            <a:off x="8945574" y="3699267"/>
            <a:ext cx="457200" cy="457200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E28E41E6-E15B-FC4D-A44C-AB515B4AE0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>
          <a:xfrm>
            <a:off x="8950741" y="2885656"/>
            <a:ext cx="457200" cy="4572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C8E1082A-64ED-8C45-907F-8660D879005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xmlns="" r:embed="rId49"/>
              </a:ext>
            </a:extLst>
          </a:blip>
          <a:stretch>
            <a:fillRect/>
          </a:stretch>
        </p:blipFill>
        <p:spPr>
          <a:xfrm>
            <a:off x="8950741" y="2071980"/>
            <a:ext cx="457200" cy="4572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3C11CF08-C348-BC4E-8FB5-5394A41466F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8951881" y="1331764"/>
            <a:ext cx="457200" cy="457200"/>
          </a:xfrm>
          <a:prstGeom prst="rect">
            <a:avLst/>
          </a:prstGeom>
        </p:spPr>
      </p:pic>
      <p:sp>
        <p:nvSpPr>
          <p:cNvPr id="66" name="TextBox 123">
            <a:extLst>
              <a:ext uri="{FF2B5EF4-FFF2-40B4-BE49-F238E27FC236}">
                <a16:creationId xmlns:a16="http://schemas.microsoft.com/office/drawing/2014/main" id="{0177001D-7151-5845-9784-6E973A14E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642" y="1406941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ATP</a:t>
            </a:r>
          </a:p>
        </p:txBody>
      </p:sp>
      <p:sp>
        <p:nvSpPr>
          <p:cNvPr id="67" name="TextBox 123">
            <a:extLst>
              <a:ext uri="{FF2B5EF4-FFF2-40B4-BE49-F238E27FC236}">
                <a16:creationId xmlns:a16="http://schemas.microsoft.com/office/drawing/2014/main" id="{B53112E0-25B6-0343-B5C1-1AAFAA19D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7285" y="2135989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IPS</a:t>
            </a:r>
          </a:p>
        </p:txBody>
      </p:sp>
      <p:sp>
        <p:nvSpPr>
          <p:cNvPr id="68" name="TextBox 123">
            <a:extLst>
              <a:ext uri="{FF2B5EF4-FFF2-40B4-BE49-F238E27FC236}">
                <a16:creationId xmlns:a16="http://schemas.microsoft.com/office/drawing/2014/main" id="{963A8910-9CB1-5343-A8A2-22455F404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642" y="2963892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ENT</a:t>
            </a:r>
          </a:p>
        </p:txBody>
      </p:sp>
      <p:sp>
        <p:nvSpPr>
          <p:cNvPr id="69" name="TextBox 123">
            <a:extLst>
              <a:ext uri="{FF2B5EF4-FFF2-40B4-BE49-F238E27FC236}">
                <a16:creationId xmlns:a16="http://schemas.microsoft.com/office/drawing/2014/main" id="{E499AF65-82E9-BC48-A557-82AC14678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7285" y="377943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SMB</a:t>
            </a:r>
          </a:p>
        </p:txBody>
      </p:sp>
      <p:sp>
        <p:nvSpPr>
          <p:cNvPr id="70" name="TextBox 123">
            <a:extLst>
              <a:ext uri="{FF2B5EF4-FFF2-40B4-BE49-F238E27FC236}">
                <a16:creationId xmlns:a16="http://schemas.microsoft.com/office/drawing/2014/main" id="{95CAA023-33C8-364A-AC3F-77AA7FAC8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928" y="4619698"/>
            <a:ext cx="115328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cs typeface="Helvetica 55 Roman" charset="0"/>
              </a:rPr>
              <a:t>UTP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5F591484-3F9B-D616-02FD-35DAFCFA8868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>
          <a:xfrm>
            <a:off x="6421080" y="452342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7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Fortinet Colors 2021">
      <a:dk1>
        <a:srgbClr val="000000"/>
      </a:dk1>
      <a:lt1>
        <a:srgbClr val="FFFFFF"/>
      </a:lt1>
      <a:dk2>
        <a:srgbClr val="B3B3B3"/>
      </a:dk2>
      <a:lt2>
        <a:srgbClr val="F0F0F0"/>
      </a:lt2>
      <a:accent1>
        <a:srgbClr val="48D597"/>
      </a:accent1>
      <a:accent2>
        <a:srgbClr val="2CCCD3"/>
      </a:accent2>
      <a:accent3>
        <a:srgbClr val="307FE2"/>
      </a:accent3>
      <a:accent4>
        <a:srgbClr val="9063CD"/>
      </a:accent4>
      <a:accent5>
        <a:srgbClr val="A2B2C8"/>
      </a:accent5>
      <a:accent6>
        <a:srgbClr val="DA291C"/>
      </a:accent6>
      <a:hlink>
        <a:srgbClr val="0081E9"/>
      </a:hlink>
      <a:folHlink>
        <a:srgbClr val="307FE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C733037661799478E96792F2D962681" ma:contentTypeVersion="17" ma:contentTypeDescription="Ein neues Dokument erstellen." ma:contentTypeScope="" ma:versionID="f5417e4766ee6c2ea062fc9e41e712a8">
  <xsd:schema xmlns:xsd="http://www.w3.org/2001/XMLSchema" xmlns:xs="http://www.w3.org/2001/XMLSchema" xmlns:p="http://schemas.microsoft.com/office/2006/metadata/properties" xmlns:ns2="5bec2de4-1e01-417e-a347-d29811f2a0e6" xmlns:ns3="6633ae7e-2121-48f1-9ba3-b66eb5d24518" targetNamespace="http://schemas.microsoft.com/office/2006/metadata/properties" ma:root="true" ma:fieldsID="d37423fa3909753aa1151cef80e7c355" ns2:_="" ns3:_="">
    <xsd:import namespace="5bec2de4-1e01-417e-a347-d29811f2a0e6"/>
    <xsd:import namespace="6633ae7e-2121-48f1-9ba3-b66eb5d245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ec2de4-1e01-417e-a347-d29811f2a0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a88636fb-570f-4580-887d-d18a0f6640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33ae7e-2121-48f1-9ba3-b66eb5d2451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f1224d7-abd6-484a-aaee-ce8c58f397b0}" ma:internalName="TaxCatchAll" ma:showField="CatchAllData" ma:web="6633ae7e-2121-48f1-9ba3-b66eb5d245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bec2de4-1e01-417e-a347-d29811f2a0e6">
      <Terms xmlns="http://schemas.microsoft.com/office/infopath/2007/PartnerControls"/>
    </lcf76f155ced4ddcb4097134ff3c332f>
    <TaxCatchAll xmlns="6633ae7e-2121-48f1-9ba3-b66eb5d24518" xsi:nil="true"/>
  </documentManagement>
</p:properties>
</file>

<file path=customXml/itemProps1.xml><?xml version="1.0" encoding="utf-8"?>
<ds:datastoreItem xmlns:ds="http://schemas.openxmlformats.org/officeDocument/2006/customXml" ds:itemID="{72FC8C65-0F56-406D-9E89-5B75C62E35F2}"/>
</file>

<file path=customXml/itemProps2.xml><?xml version="1.0" encoding="utf-8"?>
<ds:datastoreItem xmlns:ds="http://schemas.openxmlformats.org/officeDocument/2006/customXml" ds:itemID="{8C9E0373-D5DE-4053-B568-6736B6E59F58}"/>
</file>

<file path=customXml/itemProps3.xml><?xml version="1.0" encoding="utf-8"?>
<ds:datastoreItem xmlns:ds="http://schemas.openxmlformats.org/officeDocument/2006/customXml" ds:itemID="{C53E2258-B21B-401D-A822-04C2794A04B4}"/>
</file>

<file path=docProps/app.xml><?xml version="1.0" encoding="utf-8"?>
<Properties xmlns="http://schemas.openxmlformats.org/officeDocument/2006/extended-properties" xmlns:vt="http://schemas.openxmlformats.org/officeDocument/2006/docPropsVTypes">
  <TotalTime>30681</TotalTime>
  <Words>1145</Words>
  <Application>Microsoft Office PowerPoint</Application>
  <PresentationFormat>Widescreen</PresentationFormat>
  <Paragraphs>607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ＭＳ Ｐゴシック</vt:lpstr>
      <vt:lpstr>Arial</vt:lpstr>
      <vt:lpstr>Calibri</vt:lpstr>
      <vt:lpstr>Helvetica 55 Roman</vt:lpstr>
      <vt:lpstr>Inter</vt:lpstr>
      <vt:lpstr>Office Theme</vt:lpstr>
      <vt:lpstr>Icon library</vt:lpstr>
      <vt:lpstr>Secure Networking                Core Elements</vt:lpstr>
      <vt:lpstr>Secure Networking       Generic Technology 1</vt:lpstr>
      <vt:lpstr>Secure Networking       Generic Technology 2</vt:lpstr>
      <vt:lpstr>Secure Networking      Products 1</vt:lpstr>
      <vt:lpstr>Secure Networking    Products 2</vt:lpstr>
      <vt:lpstr>Secure Networking         Form Factors</vt:lpstr>
      <vt:lpstr>Secure Networking    Products 3</vt:lpstr>
      <vt:lpstr>Secure Networking     Solutions &amp; Deployment Scenarios 1</vt:lpstr>
      <vt:lpstr>Secure Networking    Solutions &amp; Deployment Scenarios 2</vt:lpstr>
      <vt:lpstr>Cloud Security      Products 1</vt:lpstr>
      <vt:lpstr>Cloud Security       Products 2</vt:lpstr>
      <vt:lpstr>Cloud Security            Solutions &amp; Deployment Scenarios 1</vt:lpstr>
      <vt:lpstr>Cloud Security        Generic Technology 1</vt:lpstr>
      <vt:lpstr>Cloud Security        Generic Cloud 1</vt:lpstr>
      <vt:lpstr>Zero Trust Access Generic Devices</vt:lpstr>
      <vt:lpstr>Zero Trust Access Buildings 1</vt:lpstr>
      <vt:lpstr>Zero Trust Access Buildings 2</vt:lpstr>
      <vt:lpstr>Zero Trust Access Buildings 3</vt:lpstr>
      <vt:lpstr>Zero Trust Access Products 1</vt:lpstr>
      <vt:lpstr>Zero Trust Access Generic Technology</vt:lpstr>
      <vt:lpstr>Zero Trust Access Generic Technology, IoT</vt:lpstr>
      <vt:lpstr>Security Operations - SOC        Products 1</vt:lpstr>
      <vt:lpstr>Security Operations - SOC          Products 2</vt:lpstr>
      <vt:lpstr>Security Operations - SOC   Generic Technology</vt:lpstr>
      <vt:lpstr>Network Operations              Products 1</vt:lpstr>
      <vt:lpstr>Network Operations                Assets &amp; Accounts / Cloud Management</vt:lpstr>
      <vt:lpstr>Network Operations          Operational Services</vt:lpstr>
      <vt:lpstr>Automation Connector/DevOps/API</vt:lpstr>
      <vt:lpstr>FortiGuard Threat Intelligence Services &amp; Subscriptions 1</vt:lpstr>
      <vt:lpstr>FortiGuard Threat Intelligence Services &amp; Subscriptions 2</vt:lpstr>
      <vt:lpstr>FortiGuard Threat Intelligence Services &amp; Subscriptions 3</vt:lpstr>
      <vt:lpstr>FortiGuard Threat Intelligence Services &amp; Subscriptions 4</vt:lpstr>
      <vt:lpstr>FortiGuard Threat Intelligence Core Elements</vt:lpstr>
      <vt:lpstr>FortiGuard Threat Intelligence Core Elements cont.</vt:lpstr>
      <vt:lpstr>Cloud Services                     Products</vt:lpstr>
      <vt:lpstr>Operations Operational Services</vt:lpstr>
      <vt:lpstr>Services – FortiCare:  People and Red/Blue Team (Professional Services)</vt:lpstr>
      <vt:lpstr>Services  Generic Technology</vt:lpstr>
      <vt:lpstr>Services People and NOC SOC</vt:lpstr>
      <vt:lpstr>NETWORK ELEMENTS</vt:lpstr>
      <vt:lpstr>Services  FortiCare: Support and Professional Services</vt:lpstr>
      <vt:lpstr>Threats, Management, and Operations Generic 1</vt:lpstr>
      <vt:lpstr>Threats, Management, and Operations Generic 2</vt:lpstr>
      <vt:lpstr>Other  Related Verticals</vt:lpstr>
      <vt:lpstr>Other  Generic Technology, OT</vt:lpstr>
      <vt:lpstr>Other  Generic Technology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 Galloway</dc:creator>
  <cp:lastModifiedBy>Arren Yan</cp:lastModifiedBy>
  <cp:revision>43</cp:revision>
  <dcterms:created xsi:type="dcterms:W3CDTF">2021-02-09T18:31:17Z</dcterms:created>
  <dcterms:modified xsi:type="dcterms:W3CDTF">2023-02-14T20:20:34Z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0x010100EC733037661799478E96792F2D962681</vt:lpwstr>
  </property>
</Properties>
</file>